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58"/>
  </p:notesMasterIdLst>
  <p:sldIdLst>
    <p:sldId id="256" r:id="rId2"/>
    <p:sldId id="262" r:id="rId3"/>
    <p:sldId id="316" r:id="rId4"/>
    <p:sldId id="272" r:id="rId5"/>
    <p:sldId id="261" r:id="rId6"/>
    <p:sldId id="264" r:id="rId7"/>
    <p:sldId id="265" r:id="rId8"/>
    <p:sldId id="266" r:id="rId9"/>
    <p:sldId id="267" r:id="rId10"/>
    <p:sldId id="268" r:id="rId11"/>
    <p:sldId id="269" r:id="rId12"/>
    <p:sldId id="270" r:id="rId13"/>
    <p:sldId id="271" r:id="rId14"/>
    <p:sldId id="290" r:id="rId15"/>
    <p:sldId id="304" r:id="rId16"/>
    <p:sldId id="305" r:id="rId17"/>
    <p:sldId id="277" r:id="rId18"/>
    <p:sldId id="291" r:id="rId19"/>
    <p:sldId id="306" r:id="rId20"/>
    <p:sldId id="273" r:id="rId21"/>
    <p:sldId id="274" r:id="rId22"/>
    <p:sldId id="322" r:id="rId23"/>
    <p:sldId id="279" r:id="rId24"/>
    <p:sldId id="280" r:id="rId25"/>
    <p:sldId id="281" r:id="rId26"/>
    <p:sldId id="282" r:id="rId27"/>
    <p:sldId id="283" r:id="rId28"/>
    <p:sldId id="284" r:id="rId29"/>
    <p:sldId id="286" r:id="rId30"/>
    <p:sldId id="285" r:id="rId31"/>
    <p:sldId id="287" r:id="rId32"/>
    <p:sldId id="288" r:id="rId33"/>
    <p:sldId id="289" r:id="rId34"/>
    <p:sldId id="307" r:id="rId35"/>
    <p:sldId id="292" r:id="rId36"/>
    <p:sldId id="310" r:id="rId37"/>
    <p:sldId id="311" r:id="rId38"/>
    <p:sldId id="312" r:id="rId39"/>
    <p:sldId id="295" r:id="rId40"/>
    <p:sldId id="296" r:id="rId41"/>
    <p:sldId id="297" r:id="rId42"/>
    <p:sldId id="298" r:id="rId43"/>
    <p:sldId id="299" r:id="rId44"/>
    <p:sldId id="300" r:id="rId45"/>
    <p:sldId id="301" r:id="rId46"/>
    <p:sldId id="302" r:id="rId47"/>
    <p:sldId id="303" r:id="rId48"/>
    <p:sldId id="321" r:id="rId49"/>
    <p:sldId id="313" r:id="rId50"/>
    <p:sldId id="314" r:id="rId51"/>
    <p:sldId id="315" r:id="rId52"/>
    <p:sldId id="319" r:id="rId53"/>
    <p:sldId id="317" r:id="rId54"/>
    <p:sldId id="318" r:id="rId55"/>
    <p:sldId id="320" r:id="rId56"/>
    <p:sldId id="29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d Hamid Hasan" initials="SHH" lastIdx="1" clrIdx="0">
    <p:extLst>
      <p:ext uri="{19B8F6BF-5375-455C-9EA6-DF929625EA0E}">
        <p15:presenceInfo xmlns="" xmlns:p15="http://schemas.microsoft.com/office/powerpoint/2012/main" userId="633819c95676b8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4" autoAdjust="0"/>
    <p:restoredTop sz="94660"/>
  </p:normalViewPr>
  <p:slideViewPr>
    <p:cSldViewPr snapToGrid="0">
      <p:cViewPr>
        <p:scale>
          <a:sx n="77" d="100"/>
          <a:sy n="77" d="100"/>
        </p:scale>
        <p:origin x="-72" y="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46C68-0F6C-4630-A52E-BEE768E5AE8B}" type="doc">
      <dgm:prSet loTypeId="urn:microsoft.com/office/officeart/2005/8/layout/process5" loCatId="process" qsTypeId="urn:microsoft.com/office/officeart/2005/8/quickstyle/3d5" qsCatId="3D" csTypeId="urn:microsoft.com/office/officeart/2005/8/colors/accent1_2" csCatId="accent1" phldr="1"/>
      <dgm:spPr/>
      <dgm:t>
        <a:bodyPr/>
        <a:lstStyle/>
        <a:p>
          <a:endParaRPr lang="en-US"/>
        </a:p>
      </dgm:t>
    </dgm:pt>
    <dgm:pt modelId="{794C9903-22AE-4E7C-B9F7-AA8B93FDAACA}">
      <dgm:prSet phldrT="[Text]"/>
      <dgm:spPr>
        <a:solidFill>
          <a:schemeClr val="accent4">
            <a:lumMod val="75000"/>
          </a:schemeClr>
        </a:solidFill>
      </dgm:spPr>
      <dgm:t>
        <a:bodyPr/>
        <a:lstStyle/>
        <a:p>
          <a:r>
            <a:rPr lang="en-US" dirty="0" smtClean="0"/>
            <a:t>KURIKULUM</a:t>
          </a:r>
          <a:endParaRPr lang="en-US" dirty="0"/>
        </a:p>
      </dgm:t>
    </dgm:pt>
    <dgm:pt modelId="{6D39F1A0-2C1B-4853-9195-8827B59A5273}" type="parTrans" cxnId="{CC94803D-192F-4EC4-83A1-F888D5EED8CA}">
      <dgm:prSet/>
      <dgm:spPr/>
      <dgm:t>
        <a:bodyPr/>
        <a:lstStyle/>
        <a:p>
          <a:endParaRPr lang="en-US"/>
        </a:p>
      </dgm:t>
    </dgm:pt>
    <dgm:pt modelId="{6EC9669E-FC66-4B87-8A59-DDE1BE763018}" type="sibTrans" cxnId="{CC94803D-192F-4EC4-83A1-F888D5EED8CA}">
      <dgm:prSet/>
      <dgm:spPr/>
      <dgm:t>
        <a:bodyPr/>
        <a:lstStyle/>
        <a:p>
          <a:endParaRPr lang="en-US"/>
        </a:p>
      </dgm:t>
    </dgm:pt>
    <dgm:pt modelId="{E0FF1A61-53F9-4496-B1DA-BDB2A25B1F88}">
      <dgm:prSet phldrT="[Text]"/>
      <dgm:spPr>
        <a:solidFill>
          <a:schemeClr val="accent3">
            <a:lumMod val="75000"/>
          </a:schemeClr>
        </a:solidFill>
      </dgm:spPr>
      <dgm:t>
        <a:bodyPr/>
        <a:lstStyle/>
        <a:p>
          <a:r>
            <a:rPr lang="en-US" dirty="0" smtClean="0"/>
            <a:t>KI-KD</a:t>
          </a:r>
          <a:endParaRPr lang="en-US" dirty="0"/>
        </a:p>
      </dgm:t>
    </dgm:pt>
    <dgm:pt modelId="{726EBC67-8A21-4ABE-A220-13FB9343ACA9}" type="parTrans" cxnId="{29CBECB7-00E3-420C-8878-5145DE3EFCB6}">
      <dgm:prSet/>
      <dgm:spPr/>
      <dgm:t>
        <a:bodyPr/>
        <a:lstStyle/>
        <a:p>
          <a:endParaRPr lang="en-US"/>
        </a:p>
      </dgm:t>
    </dgm:pt>
    <dgm:pt modelId="{CCA372F8-5DC9-47F0-889F-6F063D08E093}" type="sibTrans" cxnId="{29CBECB7-00E3-420C-8878-5145DE3EFCB6}">
      <dgm:prSet/>
      <dgm:spPr/>
      <dgm:t>
        <a:bodyPr/>
        <a:lstStyle/>
        <a:p>
          <a:endParaRPr lang="en-US"/>
        </a:p>
      </dgm:t>
    </dgm:pt>
    <dgm:pt modelId="{C9D2F5E9-BE77-4685-898F-CD16E88D3C3C}">
      <dgm:prSet phldrT="[Text]"/>
      <dgm:spPr>
        <a:solidFill>
          <a:schemeClr val="accent4">
            <a:lumMod val="50000"/>
          </a:schemeClr>
        </a:solidFill>
      </dgm:spPr>
      <dgm:t>
        <a:bodyPr/>
        <a:lstStyle/>
        <a:p>
          <a:r>
            <a:rPr lang="en-US" dirty="0" smtClean="0"/>
            <a:t>SILABUS</a:t>
          </a:r>
          <a:endParaRPr lang="en-US" dirty="0"/>
        </a:p>
      </dgm:t>
    </dgm:pt>
    <dgm:pt modelId="{08AD14C6-8C99-4E20-9C73-E4D5220ABC74}" type="parTrans" cxnId="{0E440F83-81A1-425D-810B-D934EBFF2391}">
      <dgm:prSet/>
      <dgm:spPr/>
      <dgm:t>
        <a:bodyPr/>
        <a:lstStyle/>
        <a:p>
          <a:endParaRPr lang="en-US"/>
        </a:p>
      </dgm:t>
    </dgm:pt>
    <dgm:pt modelId="{95B11B4B-3E79-499C-9A70-594E18852956}" type="sibTrans" cxnId="{0E440F83-81A1-425D-810B-D934EBFF2391}">
      <dgm:prSet/>
      <dgm:spPr/>
      <dgm:t>
        <a:bodyPr/>
        <a:lstStyle/>
        <a:p>
          <a:endParaRPr lang="en-US"/>
        </a:p>
      </dgm:t>
    </dgm:pt>
    <dgm:pt modelId="{472440A6-808E-4955-B812-1073EF7E7416}">
      <dgm:prSet phldrT="[Text]"/>
      <dgm:spPr>
        <a:solidFill>
          <a:schemeClr val="accent3">
            <a:lumMod val="75000"/>
          </a:schemeClr>
        </a:solidFill>
      </dgm:spPr>
      <dgm:t>
        <a:bodyPr/>
        <a:lstStyle/>
        <a:p>
          <a:r>
            <a:rPr lang="en-US" dirty="0" smtClean="0"/>
            <a:t>RPP</a:t>
          </a:r>
          <a:endParaRPr lang="en-US" dirty="0"/>
        </a:p>
      </dgm:t>
    </dgm:pt>
    <dgm:pt modelId="{E3BDEF75-4A40-4FB9-88B0-3FCCB1BFEB55}" type="parTrans" cxnId="{35F8EDB3-C48B-4984-A8D4-A0FD4A4968F7}">
      <dgm:prSet/>
      <dgm:spPr/>
      <dgm:t>
        <a:bodyPr/>
        <a:lstStyle/>
        <a:p>
          <a:endParaRPr lang="en-US"/>
        </a:p>
      </dgm:t>
    </dgm:pt>
    <dgm:pt modelId="{53CB55B9-A1BD-412A-A286-1666C9BB3522}" type="sibTrans" cxnId="{35F8EDB3-C48B-4984-A8D4-A0FD4A4968F7}">
      <dgm:prSet/>
      <dgm:spPr/>
      <dgm:t>
        <a:bodyPr/>
        <a:lstStyle/>
        <a:p>
          <a:endParaRPr lang="en-US"/>
        </a:p>
      </dgm:t>
    </dgm:pt>
    <dgm:pt modelId="{A725B6EA-4303-4693-96B1-4C582B8226E9}">
      <dgm:prSet phldrT="[Text]"/>
      <dgm:spPr>
        <a:solidFill>
          <a:schemeClr val="accent6">
            <a:lumMod val="50000"/>
          </a:schemeClr>
        </a:solidFill>
      </dgm:spPr>
      <dgm:t>
        <a:bodyPr/>
        <a:lstStyle/>
        <a:p>
          <a:r>
            <a:rPr lang="en-US" dirty="0" smtClean="0"/>
            <a:t>PENILAIAN HASIL BELAJAR</a:t>
          </a:r>
          <a:endParaRPr lang="en-US" dirty="0"/>
        </a:p>
      </dgm:t>
    </dgm:pt>
    <dgm:pt modelId="{A123B1E9-1D2C-49DB-940B-FAFFBFA32230}" type="parTrans" cxnId="{7F8CFA5D-9728-4908-8D73-B4AF5496DDE7}">
      <dgm:prSet/>
      <dgm:spPr/>
      <dgm:t>
        <a:bodyPr/>
        <a:lstStyle/>
        <a:p>
          <a:endParaRPr lang="en-US"/>
        </a:p>
      </dgm:t>
    </dgm:pt>
    <dgm:pt modelId="{E0E49DB0-CC6C-4EFE-B0AA-22B5B06E3329}" type="sibTrans" cxnId="{7F8CFA5D-9728-4908-8D73-B4AF5496DDE7}">
      <dgm:prSet/>
      <dgm:spPr/>
      <dgm:t>
        <a:bodyPr/>
        <a:lstStyle/>
        <a:p>
          <a:endParaRPr lang="en-US"/>
        </a:p>
      </dgm:t>
    </dgm:pt>
    <dgm:pt modelId="{A20B7CA8-A4E2-422A-A510-1E7A37C5CA78}">
      <dgm:prSet/>
      <dgm:spPr/>
      <dgm:t>
        <a:bodyPr/>
        <a:lstStyle/>
        <a:p>
          <a:r>
            <a:rPr lang="en-US" smtClean="0"/>
            <a:t>STRATEGI PENYAMPAIAN MATERI</a:t>
          </a:r>
          <a:endParaRPr lang="en-US"/>
        </a:p>
      </dgm:t>
    </dgm:pt>
    <dgm:pt modelId="{1874F275-FAAB-45AC-82EF-6A178A00EDC1}" type="parTrans" cxnId="{7709313A-1EF9-449A-8ECE-40D1F8FD7523}">
      <dgm:prSet/>
      <dgm:spPr/>
      <dgm:t>
        <a:bodyPr/>
        <a:lstStyle/>
        <a:p>
          <a:endParaRPr lang="en-US"/>
        </a:p>
      </dgm:t>
    </dgm:pt>
    <dgm:pt modelId="{75D936E8-43F4-4AC3-88E4-B6C15D71DDBC}" type="sibTrans" cxnId="{7709313A-1EF9-449A-8ECE-40D1F8FD7523}">
      <dgm:prSet/>
      <dgm:spPr/>
      <dgm:t>
        <a:bodyPr/>
        <a:lstStyle/>
        <a:p>
          <a:endParaRPr lang="en-US"/>
        </a:p>
      </dgm:t>
    </dgm:pt>
    <dgm:pt modelId="{ECF0BDB1-2E5B-479A-BF48-A31C37575EDF}">
      <dgm:prSet/>
      <dgm:spPr/>
      <dgm:t>
        <a:bodyPr/>
        <a:lstStyle/>
        <a:p>
          <a:r>
            <a:rPr lang="en-US" dirty="0" smtClean="0"/>
            <a:t>SKL</a:t>
          </a:r>
          <a:endParaRPr lang="en-US" dirty="0"/>
        </a:p>
      </dgm:t>
    </dgm:pt>
    <dgm:pt modelId="{C216843E-6CAB-4719-B3FF-E253F856AA58}" type="parTrans" cxnId="{306F7398-B101-45CA-B419-0E6BB4A79920}">
      <dgm:prSet/>
      <dgm:spPr/>
    </dgm:pt>
    <dgm:pt modelId="{E8A1AFD7-ED40-4249-AB4E-593ED0C79EAB}" type="sibTrans" cxnId="{306F7398-B101-45CA-B419-0E6BB4A79920}">
      <dgm:prSet/>
      <dgm:spPr/>
      <dgm:t>
        <a:bodyPr/>
        <a:lstStyle/>
        <a:p>
          <a:endParaRPr lang="en-US"/>
        </a:p>
      </dgm:t>
    </dgm:pt>
    <dgm:pt modelId="{676DDB66-E42C-4D94-BE22-52DA2C684C2B}" type="pres">
      <dgm:prSet presAssocID="{11C46C68-0F6C-4630-A52E-BEE768E5AE8B}" presName="diagram" presStyleCnt="0">
        <dgm:presLayoutVars>
          <dgm:dir/>
          <dgm:resizeHandles val="exact"/>
        </dgm:presLayoutVars>
      </dgm:prSet>
      <dgm:spPr/>
      <dgm:t>
        <a:bodyPr/>
        <a:lstStyle/>
        <a:p>
          <a:endParaRPr lang="en-US"/>
        </a:p>
      </dgm:t>
    </dgm:pt>
    <dgm:pt modelId="{7FA2B91B-C7D6-4854-B0A6-CAFF5D5E920C}" type="pres">
      <dgm:prSet presAssocID="{794C9903-22AE-4E7C-B9F7-AA8B93FDAACA}" presName="node" presStyleLbl="node1" presStyleIdx="0" presStyleCnt="7">
        <dgm:presLayoutVars>
          <dgm:bulletEnabled val="1"/>
        </dgm:presLayoutVars>
      </dgm:prSet>
      <dgm:spPr/>
      <dgm:t>
        <a:bodyPr/>
        <a:lstStyle/>
        <a:p>
          <a:endParaRPr lang="en-US"/>
        </a:p>
      </dgm:t>
    </dgm:pt>
    <dgm:pt modelId="{B28397A8-CED4-4B1C-B89F-DD2F461A17CE}" type="pres">
      <dgm:prSet presAssocID="{6EC9669E-FC66-4B87-8A59-DDE1BE763018}" presName="sibTrans" presStyleLbl="sibTrans2D1" presStyleIdx="0" presStyleCnt="6"/>
      <dgm:spPr/>
      <dgm:t>
        <a:bodyPr/>
        <a:lstStyle/>
        <a:p>
          <a:endParaRPr lang="en-US"/>
        </a:p>
      </dgm:t>
    </dgm:pt>
    <dgm:pt modelId="{1582E217-8F71-4031-9C12-9DB6D4ADCB1D}" type="pres">
      <dgm:prSet presAssocID="{6EC9669E-FC66-4B87-8A59-DDE1BE763018}" presName="connectorText" presStyleLbl="sibTrans2D1" presStyleIdx="0" presStyleCnt="6"/>
      <dgm:spPr/>
      <dgm:t>
        <a:bodyPr/>
        <a:lstStyle/>
        <a:p>
          <a:endParaRPr lang="en-US"/>
        </a:p>
      </dgm:t>
    </dgm:pt>
    <dgm:pt modelId="{496F9081-F977-439D-BA0A-6C3D1FF963E3}" type="pres">
      <dgm:prSet presAssocID="{ECF0BDB1-2E5B-479A-BF48-A31C37575EDF}" presName="node" presStyleLbl="node1" presStyleIdx="1" presStyleCnt="7">
        <dgm:presLayoutVars>
          <dgm:bulletEnabled val="1"/>
        </dgm:presLayoutVars>
      </dgm:prSet>
      <dgm:spPr/>
      <dgm:t>
        <a:bodyPr/>
        <a:lstStyle/>
        <a:p>
          <a:endParaRPr lang="en-US"/>
        </a:p>
      </dgm:t>
    </dgm:pt>
    <dgm:pt modelId="{F61F2C46-D4BC-4753-A568-9081EF78BA10}" type="pres">
      <dgm:prSet presAssocID="{E8A1AFD7-ED40-4249-AB4E-593ED0C79EAB}" presName="sibTrans" presStyleLbl="sibTrans2D1" presStyleIdx="1" presStyleCnt="6"/>
      <dgm:spPr/>
      <dgm:t>
        <a:bodyPr/>
        <a:lstStyle/>
        <a:p>
          <a:endParaRPr lang="en-US"/>
        </a:p>
      </dgm:t>
    </dgm:pt>
    <dgm:pt modelId="{E9BAE972-4504-4A1D-9116-5826A6CC59F4}" type="pres">
      <dgm:prSet presAssocID="{E8A1AFD7-ED40-4249-AB4E-593ED0C79EAB}" presName="connectorText" presStyleLbl="sibTrans2D1" presStyleIdx="1" presStyleCnt="6"/>
      <dgm:spPr/>
      <dgm:t>
        <a:bodyPr/>
        <a:lstStyle/>
        <a:p>
          <a:endParaRPr lang="en-US"/>
        </a:p>
      </dgm:t>
    </dgm:pt>
    <dgm:pt modelId="{73732978-C1F2-4489-BCEA-A5A3E1107233}" type="pres">
      <dgm:prSet presAssocID="{E0FF1A61-53F9-4496-B1DA-BDB2A25B1F88}" presName="node" presStyleLbl="node1" presStyleIdx="2" presStyleCnt="7">
        <dgm:presLayoutVars>
          <dgm:bulletEnabled val="1"/>
        </dgm:presLayoutVars>
      </dgm:prSet>
      <dgm:spPr/>
      <dgm:t>
        <a:bodyPr/>
        <a:lstStyle/>
        <a:p>
          <a:endParaRPr lang="en-US"/>
        </a:p>
      </dgm:t>
    </dgm:pt>
    <dgm:pt modelId="{CB5715C8-1DFE-461D-B94A-6CBCFAF65ADC}" type="pres">
      <dgm:prSet presAssocID="{CCA372F8-5DC9-47F0-889F-6F063D08E093}" presName="sibTrans" presStyleLbl="sibTrans2D1" presStyleIdx="2" presStyleCnt="6"/>
      <dgm:spPr/>
      <dgm:t>
        <a:bodyPr/>
        <a:lstStyle/>
        <a:p>
          <a:endParaRPr lang="en-US"/>
        </a:p>
      </dgm:t>
    </dgm:pt>
    <dgm:pt modelId="{5A377766-0F27-43BA-BFB0-A88023062A8B}" type="pres">
      <dgm:prSet presAssocID="{CCA372F8-5DC9-47F0-889F-6F063D08E093}" presName="connectorText" presStyleLbl="sibTrans2D1" presStyleIdx="2" presStyleCnt="6"/>
      <dgm:spPr/>
      <dgm:t>
        <a:bodyPr/>
        <a:lstStyle/>
        <a:p>
          <a:endParaRPr lang="en-US"/>
        </a:p>
      </dgm:t>
    </dgm:pt>
    <dgm:pt modelId="{477DA2D8-39E4-434E-8DCB-3270D99B4955}" type="pres">
      <dgm:prSet presAssocID="{C9D2F5E9-BE77-4685-898F-CD16E88D3C3C}" presName="node" presStyleLbl="node1" presStyleIdx="3" presStyleCnt="7">
        <dgm:presLayoutVars>
          <dgm:bulletEnabled val="1"/>
        </dgm:presLayoutVars>
      </dgm:prSet>
      <dgm:spPr/>
      <dgm:t>
        <a:bodyPr/>
        <a:lstStyle/>
        <a:p>
          <a:endParaRPr lang="en-US"/>
        </a:p>
      </dgm:t>
    </dgm:pt>
    <dgm:pt modelId="{1FD4BEA9-69A5-46D8-AD58-747CB24DDF83}" type="pres">
      <dgm:prSet presAssocID="{95B11B4B-3E79-499C-9A70-594E18852956}" presName="sibTrans" presStyleLbl="sibTrans2D1" presStyleIdx="3" presStyleCnt="6"/>
      <dgm:spPr/>
      <dgm:t>
        <a:bodyPr/>
        <a:lstStyle/>
        <a:p>
          <a:endParaRPr lang="en-US"/>
        </a:p>
      </dgm:t>
    </dgm:pt>
    <dgm:pt modelId="{576E84BD-735E-44AC-B5E0-A8AA1F63397F}" type="pres">
      <dgm:prSet presAssocID="{95B11B4B-3E79-499C-9A70-594E18852956}" presName="connectorText" presStyleLbl="sibTrans2D1" presStyleIdx="3" presStyleCnt="6"/>
      <dgm:spPr/>
      <dgm:t>
        <a:bodyPr/>
        <a:lstStyle/>
        <a:p>
          <a:endParaRPr lang="en-US"/>
        </a:p>
      </dgm:t>
    </dgm:pt>
    <dgm:pt modelId="{F0F99E68-0343-4220-9615-E8211F1C4635}" type="pres">
      <dgm:prSet presAssocID="{472440A6-808E-4955-B812-1073EF7E7416}" presName="node" presStyleLbl="node1" presStyleIdx="4" presStyleCnt="7">
        <dgm:presLayoutVars>
          <dgm:bulletEnabled val="1"/>
        </dgm:presLayoutVars>
      </dgm:prSet>
      <dgm:spPr/>
      <dgm:t>
        <a:bodyPr/>
        <a:lstStyle/>
        <a:p>
          <a:endParaRPr lang="en-US"/>
        </a:p>
      </dgm:t>
    </dgm:pt>
    <dgm:pt modelId="{CF758A00-D739-4283-98BD-049D53DB8874}" type="pres">
      <dgm:prSet presAssocID="{53CB55B9-A1BD-412A-A286-1666C9BB3522}" presName="sibTrans" presStyleLbl="sibTrans2D1" presStyleIdx="4" presStyleCnt="6"/>
      <dgm:spPr/>
      <dgm:t>
        <a:bodyPr/>
        <a:lstStyle/>
        <a:p>
          <a:endParaRPr lang="en-US"/>
        </a:p>
      </dgm:t>
    </dgm:pt>
    <dgm:pt modelId="{4BE068EA-E45F-4B28-A36E-51DFA7ADF10B}" type="pres">
      <dgm:prSet presAssocID="{53CB55B9-A1BD-412A-A286-1666C9BB3522}" presName="connectorText" presStyleLbl="sibTrans2D1" presStyleIdx="4" presStyleCnt="6"/>
      <dgm:spPr/>
      <dgm:t>
        <a:bodyPr/>
        <a:lstStyle/>
        <a:p>
          <a:endParaRPr lang="en-US"/>
        </a:p>
      </dgm:t>
    </dgm:pt>
    <dgm:pt modelId="{88E5506B-C6A4-43CD-859F-05793731B1F9}" type="pres">
      <dgm:prSet presAssocID="{A725B6EA-4303-4693-96B1-4C582B8226E9}" presName="node" presStyleLbl="node1" presStyleIdx="5" presStyleCnt="7">
        <dgm:presLayoutVars>
          <dgm:bulletEnabled val="1"/>
        </dgm:presLayoutVars>
      </dgm:prSet>
      <dgm:spPr/>
      <dgm:t>
        <a:bodyPr/>
        <a:lstStyle/>
        <a:p>
          <a:endParaRPr lang="en-US"/>
        </a:p>
      </dgm:t>
    </dgm:pt>
    <dgm:pt modelId="{62767277-4E38-4F78-A8AB-7A397F6EE9DF}" type="pres">
      <dgm:prSet presAssocID="{E0E49DB0-CC6C-4EFE-B0AA-22B5B06E3329}" presName="sibTrans" presStyleLbl="sibTrans2D1" presStyleIdx="5" presStyleCnt="6"/>
      <dgm:spPr/>
      <dgm:t>
        <a:bodyPr/>
        <a:lstStyle/>
        <a:p>
          <a:endParaRPr lang="en-US"/>
        </a:p>
      </dgm:t>
    </dgm:pt>
    <dgm:pt modelId="{58891B46-2F7B-453B-B481-95BC99288D9A}" type="pres">
      <dgm:prSet presAssocID="{E0E49DB0-CC6C-4EFE-B0AA-22B5B06E3329}" presName="connectorText" presStyleLbl="sibTrans2D1" presStyleIdx="5" presStyleCnt="6"/>
      <dgm:spPr/>
      <dgm:t>
        <a:bodyPr/>
        <a:lstStyle/>
        <a:p>
          <a:endParaRPr lang="en-US"/>
        </a:p>
      </dgm:t>
    </dgm:pt>
    <dgm:pt modelId="{32172173-030A-4DE0-90C7-88B5A2B345DF}" type="pres">
      <dgm:prSet presAssocID="{A20B7CA8-A4E2-422A-A510-1E7A37C5CA78}" presName="node" presStyleLbl="node1" presStyleIdx="6" presStyleCnt="7">
        <dgm:presLayoutVars>
          <dgm:bulletEnabled val="1"/>
        </dgm:presLayoutVars>
      </dgm:prSet>
      <dgm:spPr/>
      <dgm:t>
        <a:bodyPr/>
        <a:lstStyle/>
        <a:p>
          <a:endParaRPr lang="en-US"/>
        </a:p>
      </dgm:t>
    </dgm:pt>
  </dgm:ptLst>
  <dgm:cxnLst>
    <dgm:cxn modelId="{79ED133C-D4F9-415A-90B3-224F0F8FA637}" type="presOf" srcId="{11C46C68-0F6C-4630-A52E-BEE768E5AE8B}" destId="{676DDB66-E42C-4D94-BE22-52DA2C684C2B}" srcOrd="0" destOrd="0" presId="urn:microsoft.com/office/officeart/2005/8/layout/process5"/>
    <dgm:cxn modelId="{F0E8C14F-0E5E-4A62-BBEE-71D286CD53B5}" type="presOf" srcId="{794C9903-22AE-4E7C-B9F7-AA8B93FDAACA}" destId="{7FA2B91B-C7D6-4854-B0A6-CAFF5D5E920C}" srcOrd="0" destOrd="0" presId="urn:microsoft.com/office/officeart/2005/8/layout/process5"/>
    <dgm:cxn modelId="{92BD6659-0BF0-4236-ADFD-7709AB63B9A7}" type="presOf" srcId="{E8A1AFD7-ED40-4249-AB4E-593ED0C79EAB}" destId="{E9BAE972-4504-4A1D-9116-5826A6CC59F4}" srcOrd="1" destOrd="0" presId="urn:microsoft.com/office/officeart/2005/8/layout/process5"/>
    <dgm:cxn modelId="{0796FE6D-2B55-4FE5-BC65-DAAE219ED5E7}" type="presOf" srcId="{E0E49DB0-CC6C-4EFE-B0AA-22B5B06E3329}" destId="{62767277-4E38-4F78-A8AB-7A397F6EE9DF}" srcOrd="0" destOrd="0" presId="urn:microsoft.com/office/officeart/2005/8/layout/process5"/>
    <dgm:cxn modelId="{2F2C72C0-ACC4-4F4E-A679-F7392937F1EE}" type="presOf" srcId="{6EC9669E-FC66-4B87-8A59-DDE1BE763018}" destId="{1582E217-8F71-4031-9C12-9DB6D4ADCB1D}" srcOrd="1" destOrd="0" presId="urn:microsoft.com/office/officeart/2005/8/layout/process5"/>
    <dgm:cxn modelId="{35F8EDB3-C48B-4984-A8D4-A0FD4A4968F7}" srcId="{11C46C68-0F6C-4630-A52E-BEE768E5AE8B}" destId="{472440A6-808E-4955-B812-1073EF7E7416}" srcOrd="4" destOrd="0" parTransId="{E3BDEF75-4A40-4FB9-88B0-3FCCB1BFEB55}" sibTransId="{53CB55B9-A1BD-412A-A286-1666C9BB3522}"/>
    <dgm:cxn modelId="{CCEDD50C-3ED3-4DFC-9DBE-395D65E0B4BA}" type="presOf" srcId="{53CB55B9-A1BD-412A-A286-1666C9BB3522}" destId="{CF758A00-D739-4283-98BD-049D53DB8874}" srcOrd="0" destOrd="0" presId="urn:microsoft.com/office/officeart/2005/8/layout/process5"/>
    <dgm:cxn modelId="{7709313A-1EF9-449A-8ECE-40D1F8FD7523}" srcId="{11C46C68-0F6C-4630-A52E-BEE768E5AE8B}" destId="{A20B7CA8-A4E2-422A-A510-1E7A37C5CA78}" srcOrd="6" destOrd="0" parTransId="{1874F275-FAAB-45AC-82EF-6A178A00EDC1}" sibTransId="{75D936E8-43F4-4AC3-88E4-B6C15D71DDBC}"/>
    <dgm:cxn modelId="{93E93ECA-30CF-444B-AA47-4FE6580D3585}" type="presOf" srcId="{A725B6EA-4303-4693-96B1-4C582B8226E9}" destId="{88E5506B-C6A4-43CD-859F-05793731B1F9}" srcOrd="0" destOrd="0" presId="urn:microsoft.com/office/officeart/2005/8/layout/process5"/>
    <dgm:cxn modelId="{5CBC61FF-40B5-44FC-9AE8-619903959DAC}" type="presOf" srcId="{CCA372F8-5DC9-47F0-889F-6F063D08E093}" destId="{CB5715C8-1DFE-461D-B94A-6CBCFAF65ADC}" srcOrd="0" destOrd="0" presId="urn:microsoft.com/office/officeart/2005/8/layout/process5"/>
    <dgm:cxn modelId="{5634569D-2637-4C52-85A9-5188B765557F}" type="presOf" srcId="{53CB55B9-A1BD-412A-A286-1666C9BB3522}" destId="{4BE068EA-E45F-4B28-A36E-51DFA7ADF10B}" srcOrd="1" destOrd="0" presId="urn:microsoft.com/office/officeart/2005/8/layout/process5"/>
    <dgm:cxn modelId="{5A86C866-8807-491E-808A-DEE15FDFD21B}" type="presOf" srcId="{C9D2F5E9-BE77-4685-898F-CD16E88D3C3C}" destId="{477DA2D8-39E4-434E-8DCB-3270D99B4955}" srcOrd="0" destOrd="0" presId="urn:microsoft.com/office/officeart/2005/8/layout/process5"/>
    <dgm:cxn modelId="{8E4F4BBE-8C8B-473A-A81A-0AE9A98DC367}" type="presOf" srcId="{472440A6-808E-4955-B812-1073EF7E7416}" destId="{F0F99E68-0343-4220-9615-E8211F1C4635}" srcOrd="0" destOrd="0" presId="urn:microsoft.com/office/officeart/2005/8/layout/process5"/>
    <dgm:cxn modelId="{596FAEBA-CA92-42C6-92DF-723653884406}" type="presOf" srcId="{6EC9669E-FC66-4B87-8A59-DDE1BE763018}" destId="{B28397A8-CED4-4B1C-B89F-DD2F461A17CE}" srcOrd="0" destOrd="0" presId="urn:microsoft.com/office/officeart/2005/8/layout/process5"/>
    <dgm:cxn modelId="{1FC32F45-5DB1-4676-AC75-3D943A39DAB0}" type="presOf" srcId="{E0E49DB0-CC6C-4EFE-B0AA-22B5B06E3329}" destId="{58891B46-2F7B-453B-B481-95BC99288D9A}" srcOrd="1" destOrd="0" presId="urn:microsoft.com/office/officeart/2005/8/layout/process5"/>
    <dgm:cxn modelId="{306F7398-B101-45CA-B419-0E6BB4A79920}" srcId="{11C46C68-0F6C-4630-A52E-BEE768E5AE8B}" destId="{ECF0BDB1-2E5B-479A-BF48-A31C37575EDF}" srcOrd="1" destOrd="0" parTransId="{C216843E-6CAB-4719-B3FF-E253F856AA58}" sibTransId="{E8A1AFD7-ED40-4249-AB4E-593ED0C79EAB}"/>
    <dgm:cxn modelId="{0E440F83-81A1-425D-810B-D934EBFF2391}" srcId="{11C46C68-0F6C-4630-A52E-BEE768E5AE8B}" destId="{C9D2F5E9-BE77-4685-898F-CD16E88D3C3C}" srcOrd="3" destOrd="0" parTransId="{08AD14C6-8C99-4E20-9C73-E4D5220ABC74}" sibTransId="{95B11B4B-3E79-499C-9A70-594E18852956}"/>
    <dgm:cxn modelId="{29CBECB7-00E3-420C-8878-5145DE3EFCB6}" srcId="{11C46C68-0F6C-4630-A52E-BEE768E5AE8B}" destId="{E0FF1A61-53F9-4496-B1DA-BDB2A25B1F88}" srcOrd="2" destOrd="0" parTransId="{726EBC67-8A21-4ABE-A220-13FB9343ACA9}" sibTransId="{CCA372F8-5DC9-47F0-889F-6F063D08E093}"/>
    <dgm:cxn modelId="{8C3A63E7-8067-48F1-8826-E435CEEDBAF4}" type="presOf" srcId="{CCA372F8-5DC9-47F0-889F-6F063D08E093}" destId="{5A377766-0F27-43BA-BFB0-A88023062A8B}" srcOrd="1" destOrd="0" presId="urn:microsoft.com/office/officeart/2005/8/layout/process5"/>
    <dgm:cxn modelId="{433A813F-B679-4292-A82F-A740FB06BB77}" type="presOf" srcId="{95B11B4B-3E79-499C-9A70-594E18852956}" destId="{576E84BD-735E-44AC-B5E0-A8AA1F63397F}" srcOrd="1" destOrd="0" presId="urn:microsoft.com/office/officeart/2005/8/layout/process5"/>
    <dgm:cxn modelId="{7F8CFA5D-9728-4908-8D73-B4AF5496DDE7}" srcId="{11C46C68-0F6C-4630-A52E-BEE768E5AE8B}" destId="{A725B6EA-4303-4693-96B1-4C582B8226E9}" srcOrd="5" destOrd="0" parTransId="{A123B1E9-1D2C-49DB-940B-FAFFBFA32230}" sibTransId="{E0E49DB0-CC6C-4EFE-B0AA-22B5B06E3329}"/>
    <dgm:cxn modelId="{CC94803D-192F-4EC4-83A1-F888D5EED8CA}" srcId="{11C46C68-0F6C-4630-A52E-BEE768E5AE8B}" destId="{794C9903-22AE-4E7C-B9F7-AA8B93FDAACA}" srcOrd="0" destOrd="0" parTransId="{6D39F1A0-2C1B-4853-9195-8827B59A5273}" sibTransId="{6EC9669E-FC66-4B87-8A59-DDE1BE763018}"/>
    <dgm:cxn modelId="{62131C52-7941-4A57-B2AA-8C2C4FED72D3}" type="presOf" srcId="{A20B7CA8-A4E2-422A-A510-1E7A37C5CA78}" destId="{32172173-030A-4DE0-90C7-88B5A2B345DF}" srcOrd="0" destOrd="0" presId="urn:microsoft.com/office/officeart/2005/8/layout/process5"/>
    <dgm:cxn modelId="{F76770B9-75DF-4F7F-8058-AF1308A7B58A}" type="presOf" srcId="{E8A1AFD7-ED40-4249-AB4E-593ED0C79EAB}" destId="{F61F2C46-D4BC-4753-A568-9081EF78BA10}" srcOrd="0" destOrd="0" presId="urn:microsoft.com/office/officeart/2005/8/layout/process5"/>
    <dgm:cxn modelId="{D54C1286-D99B-4480-AF18-C9098E05CAA6}" type="presOf" srcId="{ECF0BDB1-2E5B-479A-BF48-A31C37575EDF}" destId="{496F9081-F977-439D-BA0A-6C3D1FF963E3}" srcOrd="0" destOrd="0" presId="urn:microsoft.com/office/officeart/2005/8/layout/process5"/>
    <dgm:cxn modelId="{D0388AF5-E909-477F-ABF6-20E18DC31117}" type="presOf" srcId="{95B11B4B-3E79-499C-9A70-594E18852956}" destId="{1FD4BEA9-69A5-46D8-AD58-747CB24DDF83}" srcOrd="0" destOrd="0" presId="urn:microsoft.com/office/officeart/2005/8/layout/process5"/>
    <dgm:cxn modelId="{DA146480-AFC2-4593-9B8B-F6CA413729D4}" type="presOf" srcId="{E0FF1A61-53F9-4496-B1DA-BDB2A25B1F88}" destId="{73732978-C1F2-4489-BCEA-A5A3E1107233}" srcOrd="0" destOrd="0" presId="urn:microsoft.com/office/officeart/2005/8/layout/process5"/>
    <dgm:cxn modelId="{960C3721-A381-4C36-9331-8422695EA584}" type="presParOf" srcId="{676DDB66-E42C-4D94-BE22-52DA2C684C2B}" destId="{7FA2B91B-C7D6-4854-B0A6-CAFF5D5E920C}" srcOrd="0" destOrd="0" presId="urn:microsoft.com/office/officeart/2005/8/layout/process5"/>
    <dgm:cxn modelId="{27ED7DBD-827A-49A9-AF77-532B012F1E38}" type="presParOf" srcId="{676DDB66-E42C-4D94-BE22-52DA2C684C2B}" destId="{B28397A8-CED4-4B1C-B89F-DD2F461A17CE}" srcOrd="1" destOrd="0" presId="urn:microsoft.com/office/officeart/2005/8/layout/process5"/>
    <dgm:cxn modelId="{E6320144-5F56-4F81-BFC1-08FC480A0DF5}" type="presParOf" srcId="{B28397A8-CED4-4B1C-B89F-DD2F461A17CE}" destId="{1582E217-8F71-4031-9C12-9DB6D4ADCB1D}" srcOrd="0" destOrd="0" presId="urn:microsoft.com/office/officeart/2005/8/layout/process5"/>
    <dgm:cxn modelId="{790ED21B-3A5D-4136-A143-DBFF7B900BA7}" type="presParOf" srcId="{676DDB66-E42C-4D94-BE22-52DA2C684C2B}" destId="{496F9081-F977-439D-BA0A-6C3D1FF963E3}" srcOrd="2" destOrd="0" presId="urn:microsoft.com/office/officeart/2005/8/layout/process5"/>
    <dgm:cxn modelId="{2180ADBB-2DB3-4198-B678-7F84E9B96552}" type="presParOf" srcId="{676DDB66-E42C-4D94-BE22-52DA2C684C2B}" destId="{F61F2C46-D4BC-4753-A568-9081EF78BA10}" srcOrd="3" destOrd="0" presId="urn:microsoft.com/office/officeart/2005/8/layout/process5"/>
    <dgm:cxn modelId="{D5B752CF-489E-4981-972F-35C6E610052C}" type="presParOf" srcId="{F61F2C46-D4BC-4753-A568-9081EF78BA10}" destId="{E9BAE972-4504-4A1D-9116-5826A6CC59F4}" srcOrd="0" destOrd="0" presId="urn:microsoft.com/office/officeart/2005/8/layout/process5"/>
    <dgm:cxn modelId="{9349A953-A013-4DDB-910E-79E0CC2632B2}" type="presParOf" srcId="{676DDB66-E42C-4D94-BE22-52DA2C684C2B}" destId="{73732978-C1F2-4489-BCEA-A5A3E1107233}" srcOrd="4" destOrd="0" presId="urn:microsoft.com/office/officeart/2005/8/layout/process5"/>
    <dgm:cxn modelId="{C38187DF-4888-4287-91D6-330684EEC3C7}" type="presParOf" srcId="{676DDB66-E42C-4D94-BE22-52DA2C684C2B}" destId="{CB5715C8-1DFE-461D-B94A-6CBCFAF65ADC}" srcOrd="5" destOrd="0" presId="urn:microsoft.com/office/officeart/2005/8/layout/process5"/>
    <dgm:cxn modelId="{EE0E8991-E1DC-46E1-BC4A-85235F89051A}" type="presParOf" srcId="{CB5715C8-1DFE-461D-B94A-6CBCFAF65ADC}" destId="{5A377766-0F27-43BA-BFB0-A88023062A8B}" srcOrd="0" destOrd="0" presId="urn:microsoft.com/office/officeart/2005/8/layout/process5"/>
    <dgm:cxn modelId="{16F7E2AB-E3BB-4139-A653-E3ED717D3F2A}" type="presParOf" srcId="{676DDB66-E42C-4D94-BE22-52DA2C684C2B}" destId="{477DA2D8-39E4-434E-8DCB-3270D99B4955}" srcOrd="6" destOrd="0" presId="urn:microsoft.com/office/officeart/2005/8/layout/process5"/>
    <dgm:cxn modelId="{B798F850-94FC-4514-B831-EFA3796B7BFF}" type="presParOf" srcId="{676DDB66-E42C-4D94-BE22-52DA2C684C2B}" destId="{1FD4BEA9-69A5-46D8-AD58-747CB24DDF83}" srcOrd="7" destOrd="0" presId="urn:microsoft.com/office/officeart/2005/8/layout/process5"/>
    <dgm:cxn modelId="{6DCC6B57-9336-409A-9715-1EA173A4FDF4}" type="presParOf" srcId="{1FD4BEA9-69A5-46D8-AD58-747CB24DDF83}" destId="{576E84BD-735E-44AC-B5E0-A8AA1F63397F}" srcOrd="0" destOrd="0" presId="urn:microsoft.com/office/officeart/2005/8/layout/process5"/>
    <dgm:cxn modelId="{806A10AC-D493-46A2-AFC3-8E7AD49521B0}" type="presParOf" srcId="{676DDB66-E42C-4D94-BE22-52DA2C684C2B}" destId="{F0F99E68-0343-4220-9615-E8211F1C4635}" srcOrd="8" destOrd="0" presId="urn:microsoft.com/office/officeart/2005/8/layout/process5"/>
    <dgm:cxn modelId="{992D3842-0363-4120-9FE9-553B4ED3AD8C}" type="presParOf" srcId="{676DDB66-E42C-4D94-BE22-52DA2C684C2B}" destId="{CF758A00-D739-4283-98BD-049D53DB8874}" srcOrd="9" destOrd="0" presId="urn:microsoft.com/office/officeart/2005/8/layout/process5"/>
    <dgm:cxn modelId="{04F91E32-381D-4C48-A34B-1D383E448DB0}" type="presParOf" srcId="{CF758A00-D739-4283-98BD-049D53DB8874}" destId="{4BE068EA-E45F-4B28-A36E-51DFA7ADF10B}" srcOrd="0" destOrd="0" presId="urn:microsoft.com/office/officeart/2005/8/layout/process5"/>
    <dgm:cxn modelId="{4FEA1CC9-6A7A-4E22-AFED-C4AC52D44323}" type="presParOf" srcId="{676DDB66-E42C-4D94-BE22-52DA2C684C2B}" destId="{88E5506B-C6A4-43CD-859F-05793731B1F9}" srcOrd="10" destOrd="0" presId="urn:microsoft.com/office/officeart/2005/8/layout/process5"/>
    <dgm:cxn modelId="{3184577F-374F-40DB-8EBB-CE330AB685F0}" type="presParOf" srcId="{676DDB66-E42C-4D94-BE22-52DA2C684C2B}" destId="{62767277-4E38-4F78-A8AB-7A397F6EE9DF}" srcOrd="11" destOrd="0" presId="urn:microsoft.com/office/officeart/2005/8/layout/process5"/>
    <dgm:cxn modelId="{C02ECA13-8073-4254-A677-635546711AB8}" type="presParOf" srcId="{62767277-4E38-4F78-A8AB-7A397F6EE9DF}" destId="{58891B46-2F7B-453B-B481-95BC99288D9A}" srcOrd="0" destOrd="0" presId="urn:microsoft.com/office/officeart/2005/8/layout/process5"/>
    <dgm:cxn modelId="{44AAD1F5-C354-4B1F-ABFB-63B98E2D2685}" type="presParOf" srcId="{676DDB66-E42C-4D94-BE22-52DA2C684C2B}" destId="{32172173-030A-4DE0-90C7-88B5A2B345DF}"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2AD13-04A1-4F65-B740-9D896DAAA0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2395FC-537E-42D9-A3E3-1526AA0AA0DC}">
      <dgm:prSet phldrT="[Text]"/>
      <dgm:spPr>
        <a:solidFill>
          <a:schemeClr val="accent2">
            <a:lumMod val="50000"/>
          </a:schemeClr>
        </a:solidFill>
      </dgm:spPr>
      <dgm:t>
        <a:bodyPr/>
        <a:lstStyle/>
        <a:p>
          <a:r>
            <a:rPr lang="en-US" dirty="0" smtClean="0"/>
            <a:t>STRUKTUR KURIKULUM SMA</a:t>
          </a:r>
          <a:endParaRPr lang="en-US" dirty="0"/>
        </a:p>
      </dgm:t>
    </dgm:pt>
    <dgm:pt modelId="{8565E9A3-DBD7-4E3C-8CBE-2FB765138DAC}" type="parTrans" cxnId="{DB2A31B1-119A-4867-93D2-64B57C5156F7}">
      <dgm:prSet/>
      <dgm:spPr/>
      <dgm:t>
        <a:bodyPr/>
        <a:lstStyle/>
        <a:p>
          <a:endParaRPr lang="en-US"/>
        </a:p>
      </dgm:t>
    </dgm:pt>
    <dgm:pt modelId="{B975D69B-E282-4DF4-9B0F-E7F4960C46D1}" type="sibTrans" cxnId="{DB2A31B1-119A-4867-93D2-64B57C5156F7}">
      <dgm:prSet/>
      <dgm:spPr/>
      <dgm:t>
        <a:bodyPr/>
        <a:lstStyle/>
        <a:p>
          <a:endParaRPr lang="en-US"/>
        </a:p>
      </dgm:t>
    </dgm:pt>
    <dgm:pt modelId="{B733249C-C57D-452C-A067-5054A95CB659}">
      <dgm:prSet phldrT="[Text]"/>
      <dgm:spPr/>
      <dgm:t>
        <a:bodyPr/>
        <a:lstStyle/>
        <a:p>
          <a:r>
            <a:rPr lang="en-US" dirty="0" smtClean="0"/>
            <a:t>MATA PELAJARAN WAJIB (A DAN B)</a:t>
          </a:r>
          <a:endParaRPr lang="en-US" dirty="0"/>
        </a:p>
      </dgm:t>
    </dgm:pt>
    <dgm:pt modelId="{9691B24B-5F3A-48B7-BE2E-1AD74B433502}" type="parTrans" cxnId="{DFEA2BE1-B650-4591-9CB0-6DDC6E51001A}">
      <dgm:prSet/>
      <dgm:spPr/>
      <dgm:t>
        <a:bodyPr/>
        <a:lstStyle/>
        <a:p>
          <a:endParaRPr lang="en-US"/>
        </a:p>
      </dgm:t>
    </dgm:pt>
    <dgm:pt modelId="{FC5EACD8-41C4-4766-922C-F3197C5741D2}" type="sibTrans" cxnId="{DFEA2BE1-B650-4591-9CB0-6DDC6E51001A}">
      <dgm:prSet/>
      <dgm:spPr/>
      <dgm:t>
        <a:bodyPr/>
        <a:lstStyle/>
        <a:p>
          <a:endParaRPr lang="en-US"/>
        </a:p>
      </dgm:t>
    </dgm:pt>
    <dgm:pt modelId="{C5A18D4B-CBBF-4067-A51C-5573E6685530}">
      <dgm:prSet phldrT="[Text]"/>
      <dgm:spPr>
        <a:solidFill>
          <a:schemeClr val="accent4">
            <a:lumMod val="50000"/>
          </a:schemeClr>
        </a:solidFill>
      </dgm:spPr>
      <dgm:t>
        <a:bodyPr/>
        <a:lstStyle/>
        <a:p>
          <a:r>
            <a:rPr lang="en-US" dirty="0" smtClean="0"/>
            <a:t>NAMA MAPEL BERDASARKAN PERMENDIKBUD NO 24 TAHUN 2016</a:t>
          </a:r>
          <a:endParaRPr lang="en-US" dirty="0"/>
        </a:p>
      </dgm:t>
    </dgm:pt>
    <dgm:pt modelId="{9E5D5B3B-456B-4C1E-87F4-DDDD97099E1A}" type="parTrans" cxnId="{F95B128C-9D08-4377-88F6-C71829408934}">
      <dgm:prSet/>
      <dgm:spPr/>
      <dgm:t>
        <a:bodyPr/>
        <a:lstStyle/>
        <a:p>
          <a:endParaRPr lang="en-US"/>
        </a:p>
      </dgm:t>
    </dgm:pt>
    <dgm:pt modelId="{17F34585-8FDB-4F9F-8A53-7BE03262CFF8}" type="sibTrans" cxnId="{F95B128C-9D08-4377-88F6-C71829408934}">
      <dgm:prSet/>
      <dgm:spPr/>
      <dgm:t>
        <a:bodyPr/>
        <a:lstStyle/>
        <a:p>
          <a:endParaRPr lang="en-US"/>
        </a:p>
      </dgm:t>
    </dgm:pt>
    <dgm:pt modelId="{F4E2C0E0-2E53-4123-BD3D-1D461A3CCD5C}">
      <dgm:prSet phldrT="[Text]"/>
      <dgm:spPr/>
      <dgm:t>
        <a:bodyPr/>
        <a:lstStyle/>
        <a:p>
          <a:r>
            <a:rPr lang="en-US" dirty="0" smtClean="0"/>
            <a:t>SEJARAH INDONESIA (KELOMPOK A), SEJARAH (KELOMPOK PEMINATAN)</a:t>
          </a:r>
          <a:endParaRPr lang="en-US" dirty="0"/>
        </a:p>
      </dgm:t>
    </dgm:pt>
    <dgm:pt modelId="{05B07F00-6015-4E8C-A106-72FB53991500}" type="parTrans" cxnId="{CB057943-6D90-46AD-834E-5B1FD2553019}">
      <dgm:prSet/>
      <dgm:spPr/>
      <dgm:t>
        <a:bodyPr/>
        <a:lstStyle/>
        <a:p>
          <a:endParaRPr lang="en-US"/>
        </a:p>
      </dgm:t>
    </dgm:pt>
    <dgm:pt modelId="{FFEA1C26-A0FB-46B2-B291-63069D4F34D1}" type="sibTrans" cxnId="{CB057943-6D90-46AD-834E-5B1FD2553019}">
      <dgm:prSet/>
      <dgm:spPr/>
      <dgm:t>
        <a:bodyPr/>
        <a:lstStyle/>
        <a:p>
          <a:endParaRPr lang="en-US"/>
        </a:p>
      </dgm:t>
    </dgm:pt>
    <dgm:pt modelId="{98096DE9-FE87-4B50-B3F7-73A03605857A}">
      <dgm:prSet phldrT="[Text]"/>
      <dgm:spPr/>
      <dgm:t>
        <a:bodyPr/>
        <a:lstStyle/>
        <a:p>
          <a:r>
            <a:rPr lang="en-US" dirty="0" smtClean="0"/>
            <a:t>MATA PELAJARAN PILIHAN (PEMINATAN) IPA, IPS, BAHASA</a:t>
          </a:r>
          <a:endParaRPr lang="en-US" dirty="0"/>
        </a:p>
      </dgm:t>
    </dgm:pt>
    <dgm:pt modelId="{44774ED4-FB91-48EA-B887-2D1E929AE6E5}" type="parTrans" cxnId="{32E28C62-439E-4F24-AB7D-3D05F12EC01E}">
      <dgm:prSet/>
      <dgm:spPr/>
      <dgm:t>
        <a:bodyPr/>
        <a:lstStyle/>
        <a:p>
          <a:endParaRPr lang="en-US"/>
        </a:p>
      </dgm:t>
    </dgm:pt>
    <dgm:pt modelId="{0B2ACF13-5D64-4BE6-95CB-0D8FE6087BCC}" type="sibTrans" cxnId="{32E28C62-439E-4F24-AB7D-3D05F12EC01E}">
      <dgm:prSet/>
      <dgm:spPr/>
      <dgm:t>
        <a:bodyPr/>
        <a:lstStyle/>
        <a:p>
          <a:endParaRPr lang="en-US"/>
        </a:p>
      </dgm:t>
    </dgm:pt>
    <dgm:pt modelId="{47CAEEED-4161-4183-BEA4-2F35E855BD34}">
      <dgm:prSet/>
      <dgm:spPr/>
      <dgm:t>
        <a:bodyPr/>
        <a:lstStyle/>
        <a:p>
          <a:r>
            <a:rPr lang="en-US" dirty="0" smtClean="0"/>
            <a:t>KTSP: KUR NASIONAL + MUATAN LOKAL (DAERAH, SEKOLAH)</a:t>
          </a:r>
          <a:endParaRPr lang="en-US" dirty="0"/>
        </a:p>
      </dgm:t>
    </dgm:pt>
    <dgm:pt modelId="{CF68A53E-761B-458F-A30F-9F291DCFCC2B}" type="parTrans" cxnId="{89B809A9-18C7-4C33-AD01-B7802DDF9743}">
      <dgm:prSet/>
      <dgm:spPr/>
      <dgm:t>
        <a:bodyPr/>
        <a:lstStyle/>
        <a:p>
          <a:endParaRPr lang="en-US"/>
        </a:p>
      </dgm:t>
    </dgm:pt>
    <dgm:pt modelId="{9A3408CD-44E8-4292-8885-0D4B4CE79C07}" type="sibTrans" cxnId="{89B809A9-18C7-4C33-AD01-B7802DDF9743}">
      <dgm:prSet/>
      <dgm:spPr/>
      <dgm:t>
        <a:bodyPr/>
        <a:lstStyle/>
        <a:p>
          <a:endParaRPr lang="en-US"/>
        </a:p>
      </dgm:t>
    </dgm:pt>
    <dgm:pt modelId="{71D2C2C3-574D-4871-ADBF-53FC6C55C442}">
      <dgm:prSet phldrT="[Text]"/>
      <dgm:spPr/>
      <dgm:t>
        <a:bodyPr/>
        <a:lstStyle/>
        <a:p>
          <a:r>
            <a:rPr lang="en-US" dirty="0" smtClean="0"/>
            <a:t>MATERI/MAPEL MUATAN LOKAL</a:t>
          </a:r>
          <a:endParaRPr lang="en-US" dirty="0"/>
        </a:p>
      </dgm:t>
    </dgm:pt>
    <dgm:pt modelId="{288D1C53-959A-4DB5-A80D-62A8AF92F53A}" type="parTrans" cxnId="{6172EBDB-88DA-451D-BACC-5AD8002BE23B}">
      <dgm:prSet/>
      <dgm:spPr/>
      <dgm:t>
        <a:bodyPr/>
        <a:lstStyle/>
        <a:p>
          <a:endParaRPr lang="en-US"/>
        </a:p>
      </dgm:t>
    </dgm:pt>
    <dgm:pt modelId="{38BB9E31-8B2A-4CAC-9AF0-C2C9FBBDFD75}" type="sibTrans" cxnId="{6172EBDB-88DA-451D-BACC-5AD8002BE23B}">
      <dgm:prSet/>
      <dgm:spPr/>
      <dgm:t>
        <a:bodyPr/>
        <a:lstStyle/>
        <a:p>
          <a:endParaRPr lang="en-US"/>
        </a:p>
      </dgm:t>
    </dgm:pt>
    <dgm:pt modelId="{15A5E09A-41CF-4F50-B775-8C0577D1EECC}">
      <dgm:prSet phldrT="[Text]"/>
      <dgm:spPr/>
      <dgm:t>
        <a:bodyPr/>
        <a:lstStyle/>
        <a:p>
          <a:r>
            <a:rPr lang="en-US" dirty="0" smtClean="0"/>
            <a:t>PILIHAN LINTAS MINAT</a:t>
          </a:r>
          <a:endParaRPr lang="en-US" dirty="0"/>
        </a:p>
      </dgm:t>
    </dgm:pt>
    <dgm:pt modelId="{3DC158D7-271A-44B0-B42A-7AE2B0276F42}" type="parTrans" cxnId="{96E0C1FF-69AE-4D6C-8DAD-0EFFD5AB28B1}">
      <dgm:prSet/>
      <dgm:spPr/>
      <dgm:t>
        <a:bodyPr/>
        <a:lstStyle/>
        <a:p>
          <a:endParaRPr lang="en-US"/>
        </a:p>
      </dgm:t>
    </dgm:pt>
    <dgm:pt modelId="{5659619B-2357-41E8-AC4E-7A3AC5BD28E0}" type="sibTrans" cxnId="{96E0C1FF-69AE-4D6C-8DAD-0EFFD5AB28B1}">
      <dgm:prSet/>
      <dgm:spPr/>
      <dgm:t>
        <a:bodyPr/>
        <a:lstStyle/>
        <a:p>
          <a:endParaRPr lang="en-US"/>
        </a:p>
      </dgm:t>
    </dgm:pt>
    <dgm:pt modelId="{DE2CCE8C-AAB2-484B-843D-5E305C872C99}">
      <dgm:prSet phldrT="[Text]"/>
      <dgm:spPr/>
      <dgm:t>
        <a:bodyPr/>
        <a:lstStyle/>
        <a:p>
          <a:r>
            <a:rPr lang="en-US" dirty="0" smtClean="0"/>
            <a:t>BAHASA INGGERIS UMUM (KELOMPOK A), BAHASA INGGERIS PEMINATAN</a:t>
          </a:r>
          <a:endParaRPr lang="en-US" dirty="0"/>
        </a:p>
      </dgm:t>
    </dgm:pt>
    <dgm:pt modelId="{0A3D2624-AA41-4063-9213-CD27188919E1}" type="parTrans" cxnId="{304F0D6B-14F4-46F0-A6D0-05F10470B741}">
      <dgm:prSet/>
      <dgm:spPr/>
      <dgm:t>
        <a:bodyPr/>
        <a:lstStyle/>
        <a:p>
          <a:endParaRPr lang="en-US"/>
        </a:p>
      </dgm:t>
    </dgm:pt>
    <dgm:pt modelId="{C8BFFA6A-0315-48EE-8AEC-694C33148ADB}" type="sibTrans" cxnId="{304F0D6B-14F4-46F0-A6D0-05F10470B741}">
      <dgm:prSet/>
      <dgm:spPr/>
      <dgm:t>
        <a:bodyPr/>
        <a:lstStyle/>
        <a:p>
          <a:endParaRPr lang="en-US"/>
        </a:p>
      </dgm:t>
    </dgm:pt>
    <dgm:pt modelId="{16292C90-4CFB-4D52-A93B-15DBC7883AF9}">
      <dgm:prSet phldrT="[Text]"/>
      <dgm:spPr/>
      <dgm:t>
        <a:bodyPr/>
        <a:lstStyle/>
        <a:p>
          <a:r>
            <a:rPr lang="en-US" dirty="0" smtClean="0"/>
            <a:t>MATEMATIKA (KELOMPOK A), MATEMTIKA (PEMINATAN) </a:t>
          </a:r>
          <a:endParaRPr lang="en-US" dirty="0"/>
        </a:p>
      </dgm:t>
    </dgm:pt>
    <dgm:pt modelId="{4CD505CE-B07D-4ED4-8D66-E19D43AF7CD6}" type="parTrans" cxnId="{56F30FFD-E41C-4EE2-8FA8-DA5E9BB12723}">
      <dgm:prSet/>
      <dgm:spPr/>
      <dgm:t>
        <a:bodyPr/>
        <a:lstStyle/>
        <a:p>
          <a:endParaRPr lang="en-US"/>
        </a:p>
      </dgm:t>
    </dgm:pt>
    <dgm:pt modelId="{D0A2CAED-527C-4C3B-A472-18DB58C6C202}" type="sibTrans" cxnId="{56F30FFD-E41C-4EE2-8FA8-DA5E9BB12723}">
      <dgm:prSet/>
      <dgm:spPr/>
      <dgm:t>
        <a:bodyPr/>
        <a:lstStyle/>
        <a:p>
          <a:endParaRPr lang="en-US"/>
        </a:p>
      </dgm:t>
    </dgm:pt>
    <dgm:pt modelId="{8F603391-3051-44E6-B016-043A990CA6D6}" type="pres">
      <dgm:prSet presAssocID="{0692AD13-04A1-4F65-B740-9D896DAAA0BE}" presName="linear" presStyleCnt="0">
        <dgm:presLayoutVars>
          <dgm:animLvl val="lvl"/>
          <dgm:resizeHandles val="exact"/>
        </dgm:presLayoutVars>
      </dgm:prSet>
      <dgm:spPr/>
      <dgm:t>
        <a:bodyPr/>
        <a:lstStyle/>
        <a:p>
          <a:endParaRPr lang="en-US"/>
        </a:p>
      </dgm:t>
    </dgm:pt>
    <dgm:pt modelId="{42A7D59F-7F3E-4A1C-BBB2-D4BE8FC9F8E4}" type="pres">
      <dgm:prSet presAssocID="{4C2395FC-537E-42D9-A3E3-1526AA0AA0DC}" presName="parentText" presStyleLbl="node1" presStyleIdx="0" presStyleCnt="3">
        <dgm:presLayoutVars>
          <dgm:chMax val="0"/>
          <dgm:bulletEnabled val="1"/>
        </dgm:presLayoutVars>
      </dgm:prSet>
      <dgm:spPr/>
      <dgm:t>
        <a:bodyPr/>
        <a:lstStyle/>
        <a:p>
          <a:endParaRPr lang="en-US"/>
        </a:p>
      </dgm:t>
    </dgm:pt>
    <dgm:pt modelId="{E279CBD4-8181-46BD-9E59-10B39E3D574B}" type="pres">
      <dgm:prSet presAssocID="{4C2395FC-537E-42D9-A3E3-1526AA0AA0DC}" presName="childText" presStyleLbl="revTx" presStyleIdx="0" presStyleCnt="2">
        <dgm:presLayoutVars>
          <dgm:bulletEnabled val="1"/>
        </dgm:presLayoutVars>
      </dgm:prSet>
      <dgm:spPr/>
      <dgm:t>
        <a:bodyPr/>
        <a:lstStyle/>
        <a:p>
          <a:endParaRPr lang="en-US"/>
        </a:p>
      </dgm:t>
    </dgm:pt>
    <dgm:pt modelId="{2122A2DC-3629-412E-A264-743885E72AA2}" type="pres">
      <dgm:prSet presAssocID="{C5A18D4B-CBBF-4067-A51C-5573E6685530}" presName="parentText" presStyleLbl="node1" presStyleIdx="1" presStyleCnt="3">
        <dgm:presLayoutVars>
          <dgm:chMax val="0"/>
          <dgm:bulletEnabled val="1"/>
        </dgm:presLayoutVars>
      </dgm:prSet>
      <dgm:spPr/>
      <dgm:t>
        <a:bodyPr/>
        <a:lstStyle/>
        <a:p>
          <a:endParaRPr lang="en-US"/>
        </a:p>
      </dgm:t>
    </dgm:pt>
    <dgm:pt modelId="{FD589335-E65B-4330-9700-9E90BD71AE31}" type="pres">
      <dgm:prSet presAssocID="{C5A18D4B-CBBF-4067-A51C-5573E6685530}" presName="childText" presStyleLbl="revTx" presStyleIdx="1" presStyleCnt="2">
        <dgm:presLayoutVars>
          <dgm:bulletEnabled val="1"/>
        </dgm:presLayoutVars>
      </dgm:prSet>
      <dgm:spPr/>
      <dgm:t>
        <a:bodyPr/>
        <a:lstStyle/>
        <a:p>
          <a:endParaRPr lang="en-US"/>
        </a:p>
      </dgm:t>
    </dgm:pt>
    <dgm:pt modelId="{D8EFC71A-B695-485E-842A-7B7D8FD749AB}" type="pres">
      <dgm:prSet presAssocID="{47CAEEED-4161-4183-BEA4-2F35E855BD34}" presName="parentText" presStyleLbl="node1" presStyleIdx="2" presStyleCnt="3" custScaleY="79541">
        <dgm:presLayoutVars>
          <dgm:chMax val="0"/>
          <dgm:bulletEnabled val="1"/>
        </dgm:presLayoutVars>
      </dgm:prSet>
      <dgm:spPr/>
      <dgm:t>
        <a:bodyPr/>
        <a:lstStyle/>
        <a:p>
          <a:endParaRPr lang="en-US"/>
        </a:p>
      </dgm:t>
    </dgm:pt>
  </dgm:ptLst>
  <dgm:cxnLst>
    <dgm:cxn modelId="{56F30FFD-E41C-4EE2-8FA8-DA5E9BB12723}" srcId="{C5A18D4B-CBBF-4067-A51C-5573E6685530}" destId="{16292C90-4CFB-4D52-A93B-15DBC7883AF9}" srcOrd="2" destOrd="0" parTransId="{4CD505CE-B07D-4ED4-8D66-E19D43AF7CD6}" sibTransId="{D0A2CAED-527C-4C3B-A472-18DB58C6C202}"/>
    <dgm:cxn modelId="{96E0C1FF-69AE-4D6C-8DAD-0EFFD5AB28B1}" srcId="{4C2395FC-537E-42D9-A3E3-1526AA0AA0DC}" destId="{15A5E09A-41CF-4F50-B775-8C0577D1EECC}" srcOrd="2" destOrd="0" parTransId="{3DC158D7-271A-44B0-B42A-7AE2B0276F42}" sibTransId="{5659619B-2357-41E8-AC4E-7A3AC5BD28E0}"/>
    <dgm:cxn modelId="{9A201139-132E-453C-9892-9883560F0A05}" type="presOf" srcId="{71D2C2C3-574D-4871-ADBF-53FC6C55C442}" destId="{E279CBD4-8181-46BD-9E59-10B39E3D574B}" srcOrd="0" destOrd="3" presId="urn:microsoft.com/office/officeart/2005/8/layout/vList2"/>
    <dgm:cxn modelId="{F06CBBDD-44A4-4FC2-AF62-D55EBF15C780}" type="presOf" srcId="{B733249C-C57D-452C-A067-5054A95CB659}" destId="{E279CBD4-8181-46BD-9E59-10B39E3D574B}" srcOrd="0" destOrd="0" presId="urn:microsoft.com/office/officeart/2005/8/layout/vList2"/>
    <dgm:cxn modelId="{749A5061-E50D-45EE-A948-771BCAF523AB}" type="presOf" srcId="{16292C90-4CFB-4D52-A93B-15DBC7883AF9}" destId="{FD589335-E65B-4330-9700-9E90BD71AE31}" srcOrd="0" destOrd="2" presId="urn:microsoft.com/office/officeart/2005/8/layout/vList2"/>
    <dgm:cxn modelId="{59DEC6CE-CFD9-41AD-9D8F-1A60A5E0E51B}" type="presOf" srcId="{15A5E09A-41CF-4F50-B775-8C0577D1EECC}" destId="{E279CBD4-8181-46BD-9E59-10B39E3D574B}" srcOrd="0" destOrd="2" presId="urn:microsoft.com/office/officeart/2005/8/layout/vList2"/>
    <dgm:cxn modelId="{876770E1-5D71-45A5-8877-D6E3D14FFB2B}" type="presOf" srcId="{C5A18D4B-CBBF-4067-A51C-5573E6685530}" destId="{2122A2DC-3629-412E-A264-743885E72AA2}" srcOrd="0" destOrd="0" presId="urn:microsoft.com/office/officeart/2005/8/layout/vList2"/>
    <dgm:cxn modelId="{89B809A9-18C7-4C33-AD01-B7802DDF9743}" srcId="{0692AD13-04A1-4F65-B740-9D896DAAA0BE}" destId="{47CAEEED-4161-4183-BEA4-2F35E855BD34}" srcOrd="2" destOrd="0" parTransId="{CF68A53E-761B-458F-A30F-9F291DCFCC2B}" sibTransId="{9A3408CD-44E8-4292-8885-0D4B4CE79C07}"/>
    <dgm:cxn modelId="{F95B128C-9D08-4377-88F6-C71829408934}" srcId="{0692AD13-04A1-4F65-B740-9D896DAAA0BE}" destId="{C5A18D4B-CBBF-4067-A51C-5573E6685530}" srcOrd="1" destOrd="0" parTransId="{9E5D5B3B-456B-4C1E-87F4-DDDD97099E1A}" sibTransId="{17F34585-8FDB-4F9F-8A53-7BE03262CFF8}"/>
    <dgm:cxn modelId="{719404ED-5944-4321-8A64-A45D30659A23}" type="presOf" srcId="{F4E2C0E0-2E53-4123-BD3D-1D461A3CCD5C}" destId="{FD589335-E65B-4330-9700-9E90BD71AE31}" srcOrd="0" destOrd="0" presId="urn:microsoft.com/office/officeart/2005/8/layout/vList2"/>
    <dgm:cxn modelId="{9D2F01C9-2F71-443C-B2DA-5839A2DB91A7}" type="presOf" srcId="{47CAEEED-4161-4183-BEA4-2F35E855BD34}" destId="{D8EFC71A-B695-485E-842A-7B7D8FD749AB}" srcOrd="0" destOrd="0" presId="urn:microsoft.com/office/officeart/2005/8/layout/vList2"/>
    <dgm:cxn modelId="{304F0D6B-14F4-46F0-A6D0-05F10470B741}" srcId="{C5A18D4B-CBBF-4067-A51C-5573E6685530}" destId="{DE2CCE8C-AAB2-484B-843D-5E305C872C99}" srcOrd="1" destOrd="0" parTransId="{0A3D2624-AA41-4063-9213-CD27188919E1}" sibTransId="{C8BFFA6A-0315-48EE-8AEC-694C33148ADB}"/>
    <dgm:cxn modelId="{B17EB9EF-0F2E-4340-8BAF-38E3418B8E05}" type="presOf" srcId="{4C2395FC-537E-42D9-A3E3-1526AA0AA0DC}" destId="{42A7D59F-7F3E-4A1C-BBB2-D4BE8FC9F8E4}" srcOrd="0" destOrd="0" presId="urn:microsoft.com/office/officeart/2005/8/layout/vList2"/>
    <dgm:cxn modelId="{DB2A31B1-119A-4867-93D2-64B57C5156F7}" srcId="{0692AD13-04A1-4F65-B740-9D896DAAA0BE}" destId="{4C2395FC-537E-42D9-A3E3-1526AA0AA0DC}" srcOrd="0" destOrd="0" parTransId="{8565E9A3-DBD7-4E3C-8CBE-2FB765138DAC}" sibTransId="{B975D69B-E282-4DF4-9B0F-E7F4960C46D1}"/>
    <dgm:cxn modelId="{32E28C62-439E-4F24-AB7D-3D05F12EC01E}" srcId="{4C2395FC-537E-42D9-A3E3-1526AA0AA0DC}" destId="{98096DE9-FE87-4B50-B3F7-73A03605857A}" srcOrd="1" destOrd="0" parTransId="{44774ED4-FB91-48EA-B887-2D1E929AE6E5}" sibTransId="{0B2ACF13-5D64-4BE6-95CB-0D8FE6087BCC}"/>
    <dgm:cxn modelId="{FD6D90EB-9C59-4F1C-B037-EDFAA8E7D5B7}" type="presOf" srcId="{98096DE9-FE87-4B50-B3F7-73A03605857A}" destId="{E279CBD4-8181-46BD-9E59-10B39E3D574B}" srcOrd="0" destOrd="1" presId="urn:microsoft.com/office/officeart/2005/8/layout/vList2"/>
    <dgm:cxn modelId="{6172EBDB-88DA-451D-BACC-5AD8002BE23B}" srcId="{4C2395FC-537E-42D9-A3E3-1526AA0AA0DC}" destId="{71D2C2C3-574D-4871-ADBF-53FC6C55C442}" srcOrd="3" destOrd="0" parTransId="{288D1C53-959A-4DB5-A80D-62A8AF92F53A}" sibTransId="{38BB9E31-8B2A-4CAC-9AF0-C2C9FBBDFD75}"/>
    <dgm:cxn modelId="{9ACFBEE9-37F9-4ABE-9C9C-2F0DBBE09FE4}" type="presOf" srcId="{DE2CCE8C-AAB2-484B-843D-5E305C872C99}" destId="{FD589335-E65B-4330-9700-9E90BD71AE31}" srcOrd="0" destOrd="1" presId="urn:microsoft.com/office/officeart/2005/8/layout/vList2"/>
    <dgm:cxn modelId="{DFEA2BE1-B650-4591-9CB0-6DDC6E51001A}" srcId="{4C2395FC-537E-42D9-A3E3-1526AA0AA0DC}" destId="{B733249C-C57D-452C-A067-5054A95CB659}" srcOrd="0" destOrd="0" parTransId="{9691B24B-5F3A-48B7-BE2E-1AD74B433502}" sibTransId="{FC5EACD8-41C4-4766-922C-F3197C5741D2}"/>
    <dgm:cxn modelId="{E23AAF16-7789-4B2A-B2E3-E04E70FCE46B}" type="presOf" srcId="{0692AD13-04A1-4F65-B740-9D896DAAA0BE}" destId="{8F603391-3051-44E6-B016-043A990CA6D6}" srcOrd="0" destOrd="0" presId="urn:microsoft.com/office/officeart/2005/8/layout/vList2"/>
    <dgm:cxn modelId="{CB057943-6D90-46AD-834E-5B1FD2553019}" srcId="{C5A18D4B-CBBF-4067-A51C-5573E6685530}" destId="{F4E2C0E0-2E53-4123-BD3D-1D461A3CCD5C}" srcOrd="0" destOrd="0" parTransId="{05B07F00-6015-4E8C-A106-72FB53991500}" sibTransId="{FFEA1C26-A0FB-46B2-B291-63069D4F34D1}"/>
    <dgm:cxn modelId="{4AA5301B-C41F-4033-B1C1-E9A986F005B5}" type="presParOf" srcId="{8F603391-3051-44E6-B016-043A990CA6D6}" destId="{42A7D59F-7F3E-4A1C-BBB2-D4BE8FC9F8E4}" srcOrd="0" destOrd="0" presId="urn:microsoft.com/office/officeart/2005/8/layout/vList2"/>
    <dgm:cxn modelId="{E1B18EED-1620-437E-A1C4-A96911FFD521}" type="presParOf" srcId="{8F603391-3051-44E6-B016-043A990CA6D6}" destId="{E279CBD4-8181-46BD-9E59-10B39E3D574B}" srcOrd="1" destOrd="0" presId="urn:microsoft.com/office/officeart/2005/8/layout/vList2"/>
    <dgm:cxn modelId="{0822B3B8-70F7-4843-9D5E-0DEAD2415A5F}" type="presParOf" srcId="{8F603391-3051-44E6-B016-043A990CA6D6}" destId="{2122A2DC-3629-412E-A264-743885E72AA2}" srcOrd="2" destOrd="0" presId="urn:microsoft.com/office/officeart/2005/8/layout/vList2"/>
    <dgm:cxn modelId="{F0B3CAB0-10EB-497A-A3A2-B33069B89FEF}" type="presParOf" srcId="{8F603391-3051-44E6-B016-043A990CA6D6}" destId="{FD589335-E65B-4330-9700-9E90BD71AE31}" srcOrd="3" destOrd="0" presId="urn:microsoft.com/office/officeart/2005/8/layout/vList2"/>
    <dgm:cxn modelId="{206FD644-A38C-45FB-A8D7-A5B9FB19E489}" type="presParOf" srcId="{8F603391-3051-44E6-B016-043A990CA6D6}" destId="{D8EFC71A-B695-485E-842A-7B7D8FD749AB}"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671A8-945B-4FAE-9570-FE2E66BBFEC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E71B545-1B85-4FA4-8D1A-5390C111C790}">
      <dgm:prSet phldrT="[Text]" custT="1"/>
      <dgm:spPr>
        <a:solidFill>
          <a:schemeClr val="tx1"/>
        </a:solidFill>
      </dgm:spPr>
      <dgm:t>
        <a:bodyPr/>
        <a:lstStyle/>
        <a:p>
          <a:r>
            <a:rPr lang="en-US" sz="2000" dirty="0" smtClean="0"/>
            <a:t>STANDAR KOMPETENSI LULUSAN ADALAH KRITERIA MENGENAI KUALIFIKASI KEMAMPUAN  LULUSAN  YANG  MENCAKUP  SIKAP,  PENGETAHUAN,  DAN KETERAMPILAN.</a:t>
          </a:r>
          <a:endParaRPr lang="en-US" sz="2000" dirty="0"/>
        </a:p>
      </dgm:t>
    </dgm:pt>
    <dgm:pt modelId="{C54B95B2-D307-474E-B96A-92B5D6E117BF}" type="parTrans" cxnId="{23B70C50-6B74-4C14-9BC9-F1DDB377979E}">
      <dgm:prSet/>
      <dgm:spPr/>
      <dgm:t>
        <a:bodyPr/>
        <a:lstStyle/>
        <a:p>
          <a:endParaRPr lang="en-US"/>
        </a:p>
      </dgm:t>
    </dgm:pt>
    <dgm:pt modelId="{7E5C554E-7BEB-4A08-BD47-86206020AFC7}" type="sibTrans" cxnId="{23B70C50-6B74-4C14-9BC9-F1DDB377979E}">
      <dgm:prSet/>
      <dgm:spPr/>
      <dgm:t>
        <a:bodyPr/>
        <a:lstStyle/>
        <a:p>
          <a:endParaRPr lang="en-US"/>
        </a:p>
      </dgm:t>
    </dgm:pt>
    <dgm:pt modelId="{82C9C96B-A76E-4343-9C9A-F113128909C2}">
      <dgm:prSet phldrT="[Text]"/>
      <dgm:spPr>
        <a:solidFill>
          <a:schemeClr val="accent6">
            <a:lumMod val="50000"/>
          </a:schemeClr>
        </a:solidFill>
      </dgm:spPr>
      <dgm:t>
        <a:bodyPr/>
        <a:lstStyle/>
        <a:p>
          <a:r>
            <a:rPr lang="en-US" dirty="0" smtClean="0"/>
            <a:t>STANDAR KOMPETENSI LULUSAN TERDIRI ATAS KRITERIA KUALIFIKASI KEMAMPUAN PESERTA DIDIK YANG DIHARAPKAN DAPAT DICAPAI SETELAH MENYELESAIKAN MASA BELAJARNYA DI SATUAN PENDIDIKAN PADA JENJANG PENDIDIKAN DASAR DAN MENENGAH.</a:t>
          </a:r>
          <a:endParaRPr lang="en-US" dirty="0"/>
        </a:p>
      </dgm:t>
    </dgm:pt>
    <dgm:pt modelId="{1D47D83D-8560-4F7E-8119-DDFF64152561}" type="parTrans" cxnId="{E42FC032-0108-44ED-8F7F-7D420C290C84}">
      <dgm:prSet/>
      <dgm:spPr/>
      <dgm:t>
        <a:bodyPr/>
        <a:lstStyle/>
        <a:p>
          <a:endParaRPr lang="en-US"/>
        </a:p>
      </dgm:t>
    </dgm:pt>
    <dgm:pt modelId="{578C9B2E-A918-41DF-90E3-5771D7EF6DC0}" type="sibTrans" cxnId="{E42FC032-0108-44ED-8F7F-7D420C290C84}">
      <dgm:prSet/>
      <dgm:spPr/>
      <dgm:t>
        <a:bodyPr/>
        <a:lstStyle/>
        <a:p>
          <a:endParaRPr lang="en-US"/>
        </a:p>
      </dgm:t>
    </dgm:pt>
    <dgm:pt modelId="{87330826-A97F-46CC-A9F6-E38C0AC4E878}">
      <dgm:prSet phldrT="[Text]" custT="1"/>
      <dgm:spPr/>
      <dgm:t>
        <a:bodyPr/>
        <a:lstStyle/>
        <a:p>
          <a:r>
            <a:rPr lang="en-US" sz="1800" dirty="0" smtClean="0"/>
            <a:t>STANDAR KOMPETENSI LULUSAN DIGUNAKAN SEBAGAI ACUAN UTAMA PENGEMBANGAN STANDAR ISI, STANDAR PROSES, STANDAR PENILAIAN PENDIDIKAN, STANDAR PENDIDIK DAN TENAGA KEPENDIDIKAN, STANDAR SARANA DAN PRASARANA, STANDAR PENGELOLAAN, DAN STANDAR PEMBIAYAAN.</a:t>
          </a:r>
          <a:endParaRPr lang="en-US" sz="1800" dirty="0"/>
        </a:p>
      </dgm:t>
    </dgm:pt>
    <dgm:pt modelId="{6CEADF94-7A8F-4C2C-A63D-E57336D1A0DC}" type="parTrans" cxnId="{5331EBA4-7A55-4672-804E-371B639EBB98}">
      <dgm:prSet/>
      <dgm:spPr/>
      <dgm:t>
        <a:bodyPr/>
        <a:lstStyle/>
        <a:p>
          <a:endParaRPr lang="en-US"/>
        </a:p>
      </dgm:t>
    </dgm:pt>
    <dgm:pt modelId="{BD7F2717-DBE4-480D-B8A7-AA75CEDFDE54}" type="sibTrans" cxnId="{5331EBA4-7A55-4672-804E-371B639EBB98}">
      <dgm:prSet/>
      <dgm:spPr/>
      <dgm:t>
        <a:bodyPr/>
        <a:lstStyle/>
        <a:p>
          <a:endParaRPr lang="en-US"/>
        </a:p>
      </dgm:t>
    </dgm:pt>
    <dgm:pt modelId="{D775BFB9-324D-4454-874D-78DBA4C46C9F}" type="pres">
      <dgm:prSet presAssocID="{8AC671A8-945B-4FAE-9570-FE2E66BBFECF}" presName="Name0" presStyleCnt="0">
        <dgm:presLayoutVars>
          <dgm:chMax val="7"/>
          <dgm:chPref val="7"/>
          <dgm:dir/>
        </dgm:presLayoutVars>
      </dgm:prSet>
      <dgm:spPr/>
      <dgm:t>
        <a:bodyPr/>
        <a:lstStyle/>
        <a:p>
          <a:endParaRPr lang="en-US"/>
        </a:p>
      </dgm:t>
    </dgm:pt>
    <dgm:pt modelId="{E73732A1-4F90-4AF1-A9AC-D9B6DC99F83C}" type="pres">
      <dgm:prSet presAssocID="{8AC671A8-945B-4FAE-9570-FE2E66BBFECF}" presName="Name1" presStyleCnt="0"/>
      <dgm:spPr/>
    </dgm:pt>
    <dgm:pt modelId="{7E3B6943-68E9-4B1D-AB11-46EB67A28196}" type="pres">
      <dgm:prSet presAssocID="{8AC671A8-945B-4FAE-9570-FE2E66BBFECF}" presName="cycle" presStyleCnt="0"/>
      <dgm:spPr/>
    </dgm:pt>
    <dgm:pt modelId="{1CB313D6-6CA3-4157-8E76-FC7D0B011A1D}" type="pres">
      <dgm:prSet presAssocID="{8AC671A8-945B-4FAE-9570-FE2E66BBFECF}" presName="srcNode" presStyleLbl="node1" presStyleIdx="0" presStyleCnt="3"/>
      <dgm:spPr/>
    </dgm:pt>
    <dgm:pt modelId="{7EBAA0FF-C89E-4A0C-ADF4-C9D924124FF7}" type="pres">
      <dgm:prSet presAssocID="{8AC671A8-945B-4FAE-9570-FE2E66BBFECF}" presName="conn" presStyleLbl="parChTrans1D2" presStyleIdx="0" presStyleCnt="1"/>
      <dgm:spPr/>
      <dgm:t>
        <a:bodyPr/>
        <a:lstStyle/>
        <a:p>
          <a:endParaRPr lang="en-US"/>
        </a:p>
      </dgm:t>
    </dgm:pt>
    <dgm:pt modelId="{F36E4D66-D2A5-4A30-B004-92339FB07E3E}" type="pres">
      <dgm:prSet presAssocID="{8AC671A8-945B-4FAE-9570-FE2E66BBFECF}" presName="extraNode" presStyleLbl="node1" presStyleIdx="0" presStyleCnt="3"/>
      <dgm:spPr/>
    </dgm:pt>
    <dgm:pt modelId="{ED510058-D0FE-43C9-BB15-047E3900D498}" type="pres">
      <dgm:prSet presAssocID="{8AC671A8-945B-4FAE-9570-FE2E66BBFECF}" presName="dstNode" presStyleLbl="node1" presStyleIdx="0" presStyleCnt="3"/>
      <dgm:spPr/>
    </dgm:pt>
    <dgm:pt modelId="{5BD5A533-C468-4630-903D-49EE5C7F698E}" type="pres">
      <dgm:prSet presAssocID="{AE71B545-1B85-4FA4-8D1A-5390C111C790}" presName="text_1" presStyleLbl="node1" presStyleIdx="0" presStyleCnt="3" custScaleX="89743" custScaleY="158222">
        <dgm:presLayoutVars>
          <dgm:bulletEnabled val="1"/>
        </dgm:presLayoutVars>
      </dgm:prSet>
      <dgm:spPr/>
      <dgm:t>
        <a:bodyPr/>
        <a:lstStyle/>
        <a:p>
          <a:endParaRPr lang="en-US"/>
        </a:p>
      </dgm:t>
    </dgm:pt>
    <dgm:pt modelId="{02F0A2E2-075D-4149-8CD9-1E5E6720AAFD}" type="pres">
      <dgm:prSet presAssocID="{AE71B545-1B85-4FA4-8D1A-5390C111C790}" presName="accent_1" presStyleCnt="0"/>
      <dgm:spPr/>
    </dgm:pt>
    <dgm:pt modelId="{DDC6D4EA-B110-4552-9487-298BCEF6DD7E}" type="pres">
      <dgm:prSet presAssocID="{AE71B545-1B85-4FA4-8D1A-5390C111C790}" presName="accentRepeatNode" presStyleLbl="solidFgAcc1" presStyleIdx="0" presStyleCnt="3"/>
      <dgm:spPr/>
    </dgm:pt>
    <dgm:pt modelId="{A78DECCC-95EA-44DE-BD3D-1943D74480D8}" type="pres">
      <dgm:prSet presAssocID="{82C9C96B-A76E-4343-9C9A-F113128909C2}" presName="text_2" presStyleLbl="node1" presStyleIdx="1" presStyleCnt="3" custScaleY="130803">
        <dgm:presLayoutVars>
          <dgm:bulletEnabled val="1"/>
        </dgm:presLayoutVars>
      </dgm:prSet>
      <dgm:spPr/>
      <dgm:t>
        <a:bodyPr/>
        <a:lstStyle/>
        <a:p>
          <a:endParaRPr lang="en-US"/>
        </a:p>
      </dgm:t>
    </dgm:pt>
    <dgm:pt modelId="{0FC111FC-7620-4376-956F-FD684EB10C78}" type="pres">
      <dgm:prSet presAssocID="{82C9C96B-A76E-4343-9C9A-F113128909C2}" presName="accent_2" presStyleCnt="0"/>
      <dgm:spPr/>
    </dgm:pt>
    <dgm:pt modelId="{AE826428-D60B-4C0C-B49E-4D7B4DD1640A}" type="pres">
      <dgm:prSet presAssocID="{82C9C96B-A76E-4343-9C9A-F113128909C2}" presName="accentRepeatNode" presStyleLbl="solidFgAcc1" presStyleIdx="1" presStyleCnt="3"/>
      <dgm:spPr/>
    </dgm:pt>
    <dgm:pt modelId="{DBB20A4C-0FA4-49EB-A36B-A7BEC23B0724}" type="pres">
      <dgm:prSet presAssocID="{87330826-A97F-46CC-A9F6-E38C0AC4E878}" presName="text_3" presStyleLbl="node1" presStyleIdx="2" presStyleCnt="3" custScaleY="152837">
        <dgm:presLayoutVars>
          <dgm:bulletEnabled val="1"/>
        </dgm:presLayoutVars>
      </dgm:prSet>
      <dgm:spPr/>
      <dgm:t>
        <a:bodyPr/>
        <a:lstStyle/>
        <a:p>
          <a:endParaRPr lang="en-US"/>
        </a:p>
      </dgm:t>
    </dgm:pt>
    <dgm:pt modelId="{2B93AF7B-4FEC-44B8-93A1-ADBCBAB170FB}" type="pres">
      <dgm:prSet presAssocID="{87330826-A97F-46CC-A9F6-E38C0AC4E878}" presName="accent_3" presStyleCnt="0"/>
      <dgm:spPr/>
    </dgm:pt>
    <dgm:pt modelId="{E13CD9B1-0848-4271-A8EA-DB2A5885B78F}" type="pres">
      <dgm:prSet presAssocID="{87330826-A97F-46CC-A9F6-E38C0AC4E878}" presName="accentRepeatNode" presStyleLbl="solidFgAcc1" presStyleIdx="2" presStyleCnt="3"/>
      <dgm:spPr/>
    </dgm:pt>
  </dgm:ptLst>
  <dgm:cxnLst>
    <dgm:cxn modelId="{91EEE866-2174-4417-9A55-0AA20095E3D8}" type="presOf" srcId="{AE71B545-1B85-4FA4-8D1A-5390C111C790}" destId="{5BD5A533-C468-4630-903D-49EE5C7F698E}" srcOrd="0" destOrd="0" presId="urn:microsoft.com/office/officeart/2008/layout/VerticalCurvedList"/>
    <dgm:cxn modelId="{E42FC032-0108-44ED-8F7F-7D420C290C84}" srcId="{8AC671A8-945B-4FAE-9570-FE2E66BBFECF}" destId="{82C9C96B-A76E-4343-9C9A-F113128909C2}" srcOrd="1" destOrd="0" parTransId="{1D47D83D-8560-4F7E-8119-DDFF64152561}" sibTransId="{578C9B2E-A918-41DF-90E3-5771D7EF6DC0}"/>
    <dgm:cxn modelId="{5331EBA4-7A55-4672-804E-371B639EBB98}" srcId="{8AC671A8-945B-4FAE-9570-FE2E66BBFECF}" destId="{87330826-A97F-46CC-A9F6-E38C0AC4E878}" srcOrd="2" destOrd="0" parTransId="{6CEADF94-7A8F-4C2C-A63D-E57336D1A0DC}" sibTransId="{BD7F2717-DBE4-480D-B8A7-AA75CEDFDE54}"/>
    <dgm:cxn modelId="{48823B24-8ED8-4705-B7C8-A02C1A475A25}" type="presOf" srcId="{82C9C96B-A76E-4343-9C9A-F113128909C2}" destId="{A78DECCC-95EA-44DE-BD3D-1943D74480D8}" srcOrd="0" destOrd="0" presId="urn:microsoft.com/office/officeart/2008/layout/VerticalCurvedList"/>
    <dgm:cxn modelId="{D4A2765D-5E5C-433E-AC13-509E5A5126F4}" type="presOf" srcId="{7E5C554E-7BEB-4A08-BD47-86206020AFC7}" destId="{7EBAA0FF-C89E-4A0C-ADF4-C9D924124FF7}" srcOrd="0" destOrd="0" presId="urn:microsoft.com/office/officeart/2008/layout/VerticalCurvedList"/>
    <dgm:cxn modelId="{23B70C50-6B74-4C14-9BC9-F1DDB377979E}" srcId="{8AC671A8-945B-4FAE-9570-FE2E66BBFECF}" destId="{AE71B545-1B85-4FA4-8D1A-5390C111C790}" srcOrd="0" destOrd="0" parTransId="{C54B95B2-D307-474E-B96A-92B5D6E117BF}" sibTransId="{7E5C554E-7BEB-4A08-BD47-86206020AFC7}"/>
    <dgm:cxn modelId="{5D177DBF-D56D-42CF-8882-ECAD4A7C6238}" type="presOf" srcId="{8AC671A8-945B-4FAE-9570-FE2E66BBFECF}" destId="{D775BFB9-324D-4454-874D-78DBA4C46C9F}" srcOrd="0" destOrd="0" presId="urn:microsoft.com/office/officeart/2008/layout/VerticalCurvedList"/>
    <dgm:cxn modelId="{C43BE279-3130-4809-BD5B-FD8F00B6C28D}" type="presOf" srcId="{87330826-A97F-46CC-A9F6-E38C0AC4E878}" destId="{DBB20A4C-0FA4-49EB-A36B-A7BEC23B0724}" srcOrd="0" destOrd="0" presId="urn:microsoft.com/office/officeart/2008/layout/VerticalCurvedList"/>
    <dgm:cxn modelId="{8086FFA7-35D5-4E88-A8FE-B997401D0763}" type="presParOf" srcId="{D775BFB9-324D-4454-874D-78DBA4C46C9F}" destId="{E73732A1-4F90-4AF1-A9AC-D9B6DC99F83C}" srcOrd="0" destOrd="0" presId="urn:microsoft.com/office/officeart/2008/layout/VerticalCurvedList"/>
    <dgm:cxn modelId="{160358DF-A0F9-42BB-BFD4-ADF9FB19E654}" type="presParOf" srcId="{E73732A1-4F90-4AF1-A9AC-D9B6DC99F83C}" destId="{7E3B6943-68E9-4B1D-AB11-46EB67A28196}" srcOrd="0" destOrd="0" presId="urn:microsoft.com/office/officeart/2008/layout/VerticalCurvedList"/>
    <dgm:cxn modelId="{CF128ACC-8042-4AA6-BC67-AF7C72810C02}" type="presParOf" srcId="{7E3B6943-68E9-4B1D-AB11-46EB67A28196}" destId="{1CB313D6-6CA3-4157-8E76-FC7D0B011A1D}" srcOrd="0" destOrd="0" presId="urn:microsoft.com/office/officeart/2008/layout/VerticalCurvedList"/>
    <dgm:cxn modelId="{42E19218-68C9-4E5E-BCB6-57E07B162FBC}" type="presParOf" srcId="{7E3B6943-68E9-4B1D-AB11-46EB67A28196}" destId="{7EBAA0FF-C89E-4A0C-ADF4-C9D924124FF7}" srcOrd="1" destOrd="0" presId="urn:microsoft.com/office/officeart/2008/layout/VerticalCurvedList"/>
    <dgm:cxn modelId="{99D8CC78-887E-4923-9814-3359EC99286A}" type="presParOf" srcId="{7E3B6943-68E9-4B1D-AB11-46EB67A28196}" destId="{F36E4D66-D2A5-4A30-B004-92339FB07E3E}" srcOrd="2" destOrd="0" presId="urn:microsoft.com/office/officeart/2008/layout/VerticalCurvedList"/>
    <dgm:cxn modelId="{2865B00E-43F5-4908-A269-0E89CCDA5DF2}" type="presParOf" srcId="{7E3B6943-68E9-4B1D-AB11-46EB67A28196}" destId="{ED510058-D0FE-43C9-BB15-047E3900D498}" srcOrd="3" destOrd="0" presId="urn:microsoft.com/office/officeart/2008/layout/VerticalCurvedList"/>
    <dgm:cxn modelId="{25541A38-4252-4AE9-B500-D9649AD83858}" type="presParOf" srcId="{E73732A1-4F90-4AF1-A9AC-D9B6DC99F83C}" destId="{5BD5A533-C468-4630-903D-49EE5C7F698E}" srcOrd="1" destOrd="0" presId="urn:microsoft.com/office/officeart/2008/layout/VerticalCurvedList"/>
    <dgm:cxn modelId="{F13E412E-D5DB-427D-BE0B-864BB15BCD29}" type="presParOf" srcId="{E73732A1-4F90-4AF1-A9AC-D9B6DC99F83C}" destId="{02F0A2E2-075D-4149-8CD9-1E5E6720AAFD}" srcOrd="2" destOrd="0" presId="urn:microsoft.com/office/officeart/2008/layout/VerticalCurvedList"/>
    <dgm:cxn modelId="{FA189D28-593D-40B5-A75E-2203ADC7B984}" type="presParOf" srcId="{02F0A2E2-075D-4149-8CD9-1E5E6720AAFD}" destId="{DDC6D4EA-B110-4552-9487-298BCEF6DD7E}" srcOrd="0" destOrd="0" presId="urn:microsoft.com/office/officeart/2008/layout/VerticalCurvedList"/>
    <dgm:cxn modelId="{2D0FD88F-38C3-4640-86AF-3929F6675E78}" type="presParOf" srcId="{E73732A1-4F90-4AF1-A9AC-D9B6DC99F83C}" destId="{A78DECCC-95EA-44DE-BD3D-1943D74480D8}" srcOrd="3" destOrd="0" presId="urn:microsoft.com/office/officeart/2008/layout/VerticalCurvedList"/>
    <dgm:cxn modelId="{4F31B483-FAF4-49C9-AD78-0B1A8285AA0E}" type="presParOf" srcId="{E73732A1-4F90-4AF1-A9AC-D9B6DC99F83C}" destId="{0FC111FC-7620-4376-956F-FD684EB10C78}" srcOrd="4" destOrd="0" presId="urn:microsoft.com/office/officeart/2008/layout/VerticalCurvedList"/>
    <dgm:cxn modelId="{C4BE246C-4CF5-4F10-9A9E-9239AD15559B}" type="presParOf" srcId="{0FC111FC-7620-4376-956F-FD684EB10C78}" destId="{AE826428-D60B-4C0C-B49E-4D7B4DD1640A}" srcOrd="0" destOrd="0" presId="urn:microsoft.com/office/officeart/2008/layout/VerticalCurvedList"/>
    <dgm:cxn modelId="{53D15CC7-B7B4-4D3B-B0A9-11CBD9352BBF}" type="presParOf" srcId="{E73732A1-4F90-4AF1-A9AC-D9B6DC99F83C}" destId="{DBB20A4C-0FA4-49EB-A36B-A7BEC23B0724}" srcOrd="5" destOrd="0" presId="urn:microsoft.com/office/officeart/2008/layout/VerticalCurvedList"/>
    <dgm:cxn modelId="{10CB7487-B778-4A19-B4A5-1E6A7AD77114}" type="presParOf" srcId="{E73732A1-4F90-4AF1-A9AC-D9B6DC99F83C}" destId="{2B93AF7B-4FEC-44B8-93A1-ADBCBAB170FB}" srcOrd="6" destOrd="0" presId="urn:microsoft.com/office/officeart/2008/layout/VerticalCurvedList"/>
    <dgm:cxn modelId="{1F3624E1-B79C-4FA9-A460-39B4C4F901EE}" type="presParOf" srcId="{2B93AF7B-4FEC-44B8-93A1-ADBCBAB170FB}" destId="{E13CD9B1-0848-4271-A8EA-DB2A5885B78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B03ED-6E28-4026-8560-FD171C1FA66B}"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849BDDE3-3FD3-42A6-B773-62672D9446A0}">
      <dgm:prSet phldrT="[Text]"/>
      <dgm:spPr/>
      <dgm:t>
        <a:bodyPr/>
        <a:lstStyle/>
        <a:p>
          <a:r>
            <a:rPr lang="en-US" dirty="0" smtClean="0">
              <a:latin typeface="Bookman Old Style" panose="02050604050505020204" pitchFamily="18" charset="0"/>
            </a:rPr>
            <a:t>KOMPETENSI INTI</a:t>
          </a:r>
          <a:endParaRPr lang="en-US" dirty="0">
            <a:latin typeface="Bookman Old Style" panose="02050604050505020204" pitchFamily="18" charset="0"/>
          </a:endParaRPr>
        </a:p>
      </dgm:t>
    </dgm:pt>
    <dgm:pt modelId="{1F999206-F6E2-4FAF-9023-A736D389AA81}" type="parTrans" cxnId="{198D3504-796C-42AB-B252-B101C98185FB}">
      <dgm:prSet/>
      <dgm:spPr/>
      <dgm:t>
        <a:bodyPr/>
        <a:lstStyle/>
        <a:p>
          <a:endParaRPr lang="en-US"/>
        </a:p>
      </dgm:t>
    </dgm:pt>
    <dgm:pt modelId="{A79E1904-37E5-406C-831E-ED93E494839E}" type="sibTrans" cxnId="{198D3504-796C-42AB-B252-B101C98185FB}">
      <dgm:prSet/>
      <dgm:spPr/>
      <dgm:t>
        <a:bodyPr/>
        <a:lstStyle/>
        <a:p>
          <a:endParaRPr lang="en-US"/>
        </a:p>
      </dgm:t>
    </dgm:pt>
    <dgm:pt modelId="{AD8D1E36-56FB-4413-8BD7-57A679251968}">
      <dgm:prSet phldrT="[Text]"/>
      <dgm:spPr/>
      <dgm:t>
        <a:bodyPr/>
        <a:lstStyle/>
        <a:p>
          <a:r>
            <a:rPr lang="en-US" dirty="0" smtClean="0">
              <a:latin typeface="Bookman Old Style" panose="02050604050505020204" pitchFamily="18" charset="0"/>
            </a:rPr>
            <a:t>KOMPETENSI DASAR</a:t>
          </a:r>
          <a:endParaRPr lang="en-US" dirty="0">
            <a:latin typeface="Bookman Old Style" panose="02050604050505020204" pitchFamily="18" charset="0"/>
          </a:endParaRPr>
        </a:p>
      </dgm:t>
    </dgm:pt>
    <dgm:pt modelId="{826A2648-A40E-486F-A603-5DCEC5FB35F4}" type="parTrans" cxnId="{48770589-3F77-4305-8993-73C308D17630}">
      <dgm:prSet/>
      <dgm:spPr/>
      <dgm:t>
        <a:bodyPr/>
        <a:lstStyle/>
        <a:p>
          <a:endParaRPr lang="en-US"/>
        </a:p>
      </dgm:t>
    </dgm:pt>
    <dgm:pt modelId="{13CB36C4-8CD2-485F-9C78-8FC7BB915934}" type="sibTrans" cxnId="{48770589-3F77-4305-8993-73C308D17630}">
      <dgm:prSet/>
      <dgm:spPr/>
      <dgm:t>
        <a:bodyPr/>
        <a:lstStyle/>
        <a:p>
          <a:endParaRPr lang="en-US"/>
        </a:p>
      </dgm:t>
    </dgm:pt>
    <dgm:pt modelId="{F22D1EAD-7984-4592-A25A-5CE6CFEAD685}" type="pres">
      <dgm:prSet presAssocID="{2C6B03ED-6E28-4026-8560-FD171C1FA66B}" presName="Name0" presStyleCnt="0">
        <dgm:presLayoutVars>
          <dgm:chMax val="7"/>
          <dgm:chPref val="7"/>
          <dgm:dir/>
        </dgm:presLayoutVars>
      </dgm:prSet>
      <dgm:spPr/>
      <dgm:t>
        <a:bodyPr/>
        <a:lstStyle/>
        <a:p>
          <a:endParaRPr lang="en-US"/>
        </a:p>
      </dgm:t>
    </dgm:pt>
    <dgm:pt modelId="{4B63F77D-2486-4458-A012-01DB5EBA96BA}" type="pres">
      <dgm:prSet presAssocID="{2C6B03ED-6E28-4026-8560-FD171C1FA66B}" presName="dot1" presStyleLbl="alignNode1" presStyleIdx="0" presStyleCnt="10"/>
      <dgm:spPr/>
    </dgm:pt>
    <dgm:pt modelId="{676A8D62-CA91-4CEB-AF5F-B5368BD3F939}" type="pres">
      <dgm:prSet presAssocID="{2C6B03ED-6E28-4026-8560-FD171C1FA66B}" presName="dot2" presStyleLbl="alignNode1" presStyleIdx="1" presStyleCnt="10"/>
      <dgm:spPr/>
    </dgm:pt>
    <dgm:pt modelId="{16514B85-4A5D-47B0-BA7E-29F8B146C5C3}" type="pres">
      <dgm:prSet presAssocID="{2C6B03ED-6E28-4026-8560-FD171C1FA66B}" presName="dot3" presStyleLbl="alignNode1" presStyleIdx="2" presStyleCnt="10"/>
      <dgm:spPr/>
    </dgm:pt>
    <dgm:pt modelId="{56ED337D-FA6D-487A-B523-59FAF723528E}" type="pres">
      <dgm:prSet presAssocID="{2C6B03ED-6E28-4026-8560-FD171C1FA66B}" presName="dotArrow1" presStyleLbl="alignNode1" presStyleIdx="3" presStyleCnt="10"/>
      <dgm:spPr/>
    </dgm:pt>
    <dgm:pt modelId="{BF9CE469-6224-45A2-8AE3-80D4DD3C8A37}" type="pres">
      <dgm:prSet presAssocID="{2C6B03ED-6E28-4026-8560-FD171C1FA66B}" presName="dotArrow2" presStyleLbl="alignNode1" presStyleIdx="4" presStyleCnt="10"/>
      <dgm:spPr/>
    </dgm:pt>
    <dgm:pt modelId="{229E59BC-817B-447A-999F-7D3E08C3EF6C}" type="pres">
      <dgm:prSet presAssocID="{2C6B03ED-6E28-4026-8560-FD171C1FA66B}" presName="dotArrow3" presStyleLbl="alignNode1" presStyleIdx="5" presStyleCnt="10"/>
      <dgm:spPr/>
    </dgm:pt>
    <dgm:pt modelId="{A80CFDDD-8D67-4C99-B66D-5A323A67130D}" type="pres">
      <dgm:prSet presAssocID="{2C6B03ED-6E28-4026-8560-FD171C1FA66B}" presName="dotArrow4" presStyleLbl="alignNode1" presStyleIdx="6" presStyleCnt="10"/>
      <dgm:spPr/>
    </dgm:pt>
    <dgm:pt modelId="{5B900789-41EC-46FB-B94C-D8952ACB1187}" type="pres">
      <dgm:prSet presAssocID="{2C6B03ED-6E28-4026-8560-FD171C1FA66B}" presName="dotArrow5" presStyleLbl="alignNode1" presStyleIdx="7" presStyleCnt="10"/>
      <dgm:spPr/>
    </dgm:pt>
    <dgm:pt modelId="{D44C3AED-66EF-4643-B445-33DE4C945719}" type="pres">
      <dgm:prSet presAssocID="{2C6B03ED-6E28-4026-8560-FD171C1FA66B}" presName="dotArrow6" presStyleLbl="alignNode1" presStyleIdx="8" presStyleCnt="10"/>
      <dgm:spPr/>
    </dgm:pt>
    <dgm:pt modelId="{D953FAAE-0ABD-4651-90D0-84D3CBC52459}" type="pres">
      <dgm:prSet presAssocID="{2C6B03ED-6E28-4026-8560-FD171C1FA66B}" presName="dotArrow7" presStyleLbl="alignNode1" presStyleIdx="9" presStyleCnt="10"/>
      <dgm:spPr/>
    </dgm:pt>
    <dgm:pt modelId="{28D7C45F-50F9-4CFA-B6A0-9F4D6EF2CF1A}" type="pres">
      <dgm:prSet presAssocID="{849BDDE3-3FD3-42A6-B773-62672D9446A0}" presName="parTx1" presStyleLbl="node1" presStyleIdx="0" presStyleCnt="2"/>
      <dgm:spPr/>
      <dgm:t>
        <a:bodyPr/>
        <a:lstStyle/>
        <a:p>
          <a:endParaRPr lang="en-US"/>
        </a:p>
      </dgm:t>
    </dgm:pt>
    <dgm:pt modelId="{25ACF718-6773-4473-960E-7DF8EDC29C49}" type="pres">
      <dgm:prSet presAssocID="{A79E1904-37E5-406C-831E-ED93E494839E}" presName="picture1" presStyleCnt="0"/>
      <dgm:spPr/>
    </dgm:pt>
    <dgm:pt modelId="{09718D1E-AFD1-47A9-92DF-61158260DB92}" type="pres">
      <dgm:prSet presAssocID="{A79E1904-37E5-406C-831E-ED93E494839E}" presName="imageRepeatNode" presStyleLbl="fgImgPlace1" presStyleIdx="0" presStyleCnt="2"/>
      <dgm:spPr/>
      <dgm:t>
        <a:bodyPr/>
        <a:lstStyle/>
        <a:p>
          <a:endParaRPr lang="en-US"/>
        </a:p>
      </dgm:t>
    </dgm:pt>
    <dgm:pt modelId="{5A28D537-20C1-4F6A-99C8-7560A1BF550E}" type="pres">
      <dgm:prSet presAssocID="{AD8D1E36-56FB-4413-8BD7-57A679251968}" presName="parTx2" presStyleLbl="node1" presStyleIdx="1" presStyleCnt="2"/>
      <dgm:spPr/>
      <dgm:t>
        <a:bodyPr/>
        <a:lstStyle/>
        <a:p>
          <a:endParaRPr lang="en-US"/>
        </a:p>
      </dgm:t>
    </dgm:pt>
    <dgm:pt modelId="{B080AAC9-A444-44AE-9F26-B64D3C2878AA}" type="pres">
      <dgm:prSet presAssocID="{13CB36C4-8CD2-485F-9C78-8FC7BB915934}" presName="picture2" presStyleCnt="0"/>
      <dgm:spPr/>
    </dgm:pt>
    <dgm:pt modelId="{00D892C9-7C22-4FA6-96A8-4A90E5D20DD0}" type="pres">
      <dgm:prSet presAssocID="{13CB36C4-8CD2-485F-9C78-8FC7BB915934}" presName="imageRepeatNode" presStyleLbl="fgImgPlace1" presStyleIdx="1" presStyleCnt="2"/>
      <dgm:spPr/>
      <dgm:t>
        <a:bodyPr/>
        <a:lstStyle/>
        <a:p>
          <a:endParaRPr lang="en-US"/>
        </a:p>
      </dgm:t>
    </dgm:pt>
  </dgm:ptLst>
  <dgm:cxnLst>
    <dgm:cxn modelId="{3CA2157D-CE3A-4C2B-9C2B-755A46F97084}" type="presOf" srcId="{2C6B03ED-6E28-4026-8560-FD171C1FA66B}" destId="{F22D1EAD-7984-4592-A25A-5CE6CFEAD685}" srcOrd="0" destOrd="0" presId="urn:microsoft.com/office/officeart/2008/layout/AscendingPictureAccentProcess"/>
    <dgm:cxn modelId="{9077B687-D604-4FD7-B1DB-5ED0F746D5A4}" type="presOf" srcId="{13CB36C4-8CD2-485F-9C78-8FC7BB915934}" destId="{00D892C9-7C22-4FA6-96A8-4A90E5D20DD0}" srcOrd="0" destOrd="0" presId="urn:microsoft.com/office/officeart/2008/layout/AscendingPictureAccentProcess"/>
    <dgm:cxn modelId="{8BFC3C87-A675-4274-B4DC-D8412739D12E}" type="presOf" srcId="{A79E1904-37E5-406C-831E-ED93E494839E}" destId="{09718D1E-AFD1-47A9-92DF-61158260DB92}" srcOrd="0" destOrd="0" presId="urn:microsoft.com/office/officeart/2008/layout/AscendingPictureAccentProcess"/>
    <dgm:cxn modelId="{198D3504-796C-42AB-B252-B101C98185FB}" srcId="{2C6B03ED-6E28-4026-8560-FD171C1FA66B}" destId="{849BDDE3-3FD3-42A6-B773-62672D9446A0}" srcOrd="0" destOrd="0" parTransId="{1F999206-F6E2-4FAF-9023-A736D389AA81}" sibTransId="{A79E1904-37E5-406C-831E-ED93E494839E}"/>
    <dgm:cxn modelId="{48770589-3F77-4305-8993-73C308D17630}" srcId="{2C6B03ED-6E28-4026-8560-FD171C1FA66B}" destId="{AD8D1E36-56FB-4413-8BD7-57A679251968}" srcOrd="1" destOrd="0" parTransId="{826A2648-A40E-486F-A603-5DCEC5FB35F4}" sibTransId="{13CB36C4-8CD2-485F-9C78-8FC7BB915934}"/>
    <dgm:cxn modelId="{66297E82-8F34-4DFB-987A-8B57A2757BB7}" type="presOf" srcId="{849BDDE3-3FD3-42A6-B773-62672D9446A0}" destId="{28D7C45F-50F9-4CFA-B6A0-9F4D6EF2CF1A}" srcOrd="0" destOrd="0" presId="urn:microsoft.com/office/officeart/2008/layout/AscendingPictureAccentProcess"/>
    <dgm:cxn modelId="{B562FC4A-DE79-49AB-B78C-4DFC9B26C1C9}" type="presOf" srcId="{AD8D1E36-56FB-4413-8BD7-57A679251968}" destId="{5A28D537-20C1-4F6A-99C8-7560A1BF550E}" srcOrd="0" destOrd="0" presId="urn:microsoft.com/office/officeart/2008/layout/AscendingPictureAccentProcess"/>
    <dgm:cxn modelId="{ED140DFB-E76E-4429-95B8-C4643DD06FE0}" type="presParOf" srcId="{F22D1EAD-7984-4592-A25A-5CE6CFEAD685}" destId="{4B63F77D-2486-4458-A012-01DB5EBA96BA}" srcOrd="0" destOrd="0" presId="urn:microsoft.com/office/officeart/2008/layout/AscendingPictureAccentProcess"/>
    <dgm:cxn modelId="{0675D36E-5F0B-4841-B69A-0CDB9B70F730}" type="presParOf" srcId="{F22D1EAD-7984-4592-A25A-5CE6CFEAD685}" destId="{676A8D62-CA91-4CEB-AF5F-B5368BD3F939}" srcOrd="1" destOrd="0" presId="urn:microsoft.com/office/officeart/2008/layout/AscendingPictureAccentProcess"/>
    <dgm:cxn modelId="{B0F096EB-2C18-4D86-8ACF-3A15A9D08322}" type="presParOf" srcId="{F22D1EAD-7984-4592-A25A-5CE6CFEAD685}" destId="{16514B85-4A5D-47B0-BA7E-29F8B146C5C3}" srcOrd="2" destOrd="0" presId="urn:microsoft.com/office/officeart/2008/layout/AscendingPictureAccentProcess"/>
    <dgm:cxn modelId="{CF45B1BB-D0C4-49E8-A5F4-3226B612B642}" type="presParOf" srcId="{F22D1EAD-7984-4592-A25A-5CE6CFEAD685}" destId="{56ED337D-FA6D-487A-B523-59FAF723528E}" srcOrd="3" destOrd="0" presId="urn:microsoft.com/office/officeart/2008/layout/AscendingPictureAccentProcess"/>
    <dgm:cxn modelId="{AF7CB36C-96C5-4FB3-948A-2268C23F99F4}" type="presParOf" srcId="{F22D1EAD-7984-4592-A25A-5CE6CFEAD685}" destId="{BF9CE469-6224-45A2-8AE3-80D4DD3C8A37}" srcOrd="4" destOrd="0" presId="urn:microsoft.com/office/officeart/2008/layout/AscendingPictureAccentProcess"/>
    <dgm:cxn modelId="{DF5A9E16-2BAB-445E-A2BD-9854845D12E4}" type="presParOf" srcId="{F22D1EAD-7984-4592-A25A-5CE6CFEAD685}" destId="{229E59BC-817B-447A-999F-7D3E08C3EF6C}" srcOrd="5" destOrd="0" presId="urn:microsoft.com/office/officeart/2008/layout/AscendingPictureAccentProcess"/>
    <dgm:cxn modelId="{C135328D-76DF-43C7-95C0-DFF138A5861C}" type="presParOf" srcId="{F22D1EAD-7984-4592-A25A-5CE6CFEAD685}" destId="{A80CFDDD-8D67-4C99-B66D-5A323A67130D}" srcOrd="6" destOrd="0" presId="urn:microsoft.com/office/officeart/2008/layout/AscendingPictureAccentProcess"/>
    <dgm:cxn modelId="{7C679249-1E12-4C51-B7D8-81CC4C1DA017}" type="presParOf" srcId="{F22D1EAD-7984-4592-A25A-5CE6CFEAD685}" destId="{5B900789-41EC-46FB-B94C-D8952ACB1187}" srcOrd="7" destOrd="0" presId="urn:microsoft.com/office/officeart/2008/layout/AscendingPictureAccentProcess"/>
    <dgm:cxn modelId="{21CBC60B-B904-43E7-B574-DE49C899D79F}" type="presParOf" srcId="{F22D1EAD-7984-4592-A25A-5CE6CFEAD685}" destId="{D44C3AED-66EF-4643-B445-33DE4C945719}" srcOrd="8" destOrd="0" presId="urn:microsoft.com/office/officeart/2008/layout/AscendingPictureAccentProcess"/>
    <dgm:cxn modelId="{9EF7744F-5FAA-4CF6-A806-311E6C696F58}" type="presParOf" srcId="{F22D1EAD-7984-4592-A25A-5CE6CFEAD685}" destId="{D953FAAE-0ABD-4651-90D0-84D3CBC52459}" srcOrd="9" destOrd="0" presId="urn:microsoft.com/office/officeart/2008/layout/AscendingPictureAccentProcess"/>
    <dgm:cxn modelId="{524E4E15-B419-45B6-92C0-28F69EA3BEC4}" type="presParOf" srcId="{F22D1EAD-7984-4592-A25A-5CE6CFEAD685}" destId="{28D7C45F-50F9-4CFA-B6A0-9F4D6EF2CF1A}" srcOrd="10" destOrd="0" presId="urn:microsoft.com/office/officeart/2008/layout/AscendingPictureAccentProcess"/>
    <dgm:cxn modelId="{D7D73533-2169-491E-9EEE-573F1DCE57F7}" type="presParOf" srcId="{F22D1EAD-7984-4592-A25A-5CE6CFEAD685}" destId="{25ACF718-6773-4473-960E-7DF8EDC29C49}" srcOrd="11" destOrd="0" presId="urn:microsoft.com/office/officeart/2008/layout/AscendingPictureAccentProcess"/>
    <dgm:cxn modelId="{3863274B-7FEC-437A-A8AE-AE1F1E08E0BB}" type="presParOf" srcId="{25ACF718-6773-4473-960E-7DF8EDC29C49}" destId="{09718D1E-AFD1-47A9-92DF-61158260DB92}" srcOrd="0" destOrd="0" presId="urn:microsoft.com/office/officeart/2008/layout/AscendingPictureAccentProcess"/>
    <dgm:cxn modelId="{8D86A642-358A-4CF4-9FD9-47EE0E82A713}" type="presParOf" srcId="{F22D1EAD-7984-4592-A25A-5CE6CFEAD685}" destId="{5A28D537-20C1-4F6A-99C8-7560A1BF550E}" srcOrd="12" destOrd="0" presId="urn:microsoft.com/office/officeart/2008/layout/AscendingPictureAccentProcess"/>
    <dgm:cxn modelId="{D9DEEBC3-4A93-458D-A1B4-AC58FCA98C6B}" type="presParOf" srcId="{F22D1EAD-7984-4592-A25A-5CE6CFEAD685}" destId="{B080AAC9-A444-44AE-9F26-B64D3C2878AA}" srcOrd="13" destOrd="0" presId="urn:microsoft.com/office/officeart/2008/layout/AscendingPictureAccentProcess"/>
    <dgm:cxn modelId="{1DF543A2-EE52-4A48-BA8E-D89BFE26DB5F}" type="presParOf" srcId="{B080AAC9-A444-44AE-9F26-B64D3C2878AA}" destId="{00D892C9-7C22-4FA6-96A8-4A90E5D20DD0}"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A1707B-FFBA-43AD-9A1D-AC525D576EC3}" type="doc">
      <dgm:prSet loTypeId="urn:microsoft.com/office/officeart/2011/layout/RadialPictureList" loCatId="picture" qsTypeId="urn:microsoft.com/office/officeart/2005/8/quickstyle/simple5" qsCatId="simple" csTypeId="urn:microsoft.com/office/officeart/2005/8/colors/accent1_2" csCatId="accent1" phldr="1"/>
      <dgm:spPr/>
      <dgm:t>
        <a:bodyPr/>
        <a:lstStyle/>
        <a:p>
          <a:endParaRPr lang="en-US"/>
        </a:p>
      </dgm:t>
    </dgm:pt>
    <dgm:pt modelId="{9D39ED4C-00F3-4740-8F09-49E664E09E0F}">
      <dgm:prSet phldrT="[Text]"/>
      <dgm:spPr/>
      <dgm:t>
        <a:bodyPr/>
        <a:lstStyle/>
        <a:p>
          <a:r>
            <a:rPr lang="en-US" dirty="0" smtClean="0"/>
            <a:t>KOMPETENSI INTI</a:t>
          </a:r>
          <a:endParaRPr lang="en-US" dirty="0"/>
        </a:p>
      </dgm:t>
    </dgm:pt>
    <dgm:pt modelId="{28F41FC4-A1AE-42F7-AAFC-394AE606D53A}" type="parTrans" cxnId="{6A0E1F9D-BC37-4B7C-BFF5-615E4CD19D9B}">
      <dgm:prSet/>
      <dgm:spPr/>
      <dgm:t>
        <a:bodyPr/>
        <a:lstStyle/>
        <a:p>
          <a:endParaRPr lang="en-US"/>
        </a:p>
      </dgm:t>
    </dgm:pt>
    <dgm:pt modelId="{83B511B2-1E44-477C-A534-9A42241D63A9}" type="sibTrans" cxnId="{6A0E1F9D-BC37-4B7C-BFF5-615E4CD19D9B}">
      <dgm:prSet/>
      <dgm:spPr/>
      <dgm:t>
        <a:bodyPr/>
        <a:lstStyle/>
        <a:p>
          <a:endParaRPr lang="en-US"/>
        </a:p>
      </dgm:t>
    </dgm:pt>
    <dgm:pt modelId="{3FC8B512-66B5-4300-8748-93FE53DB48B3}">
      <dgm:prSet phldrT="[Text]" custT="1"/>
      <dgm:spPr/>
      <dgm:t>
        <a:bodyPr/>
        <a:lstStyle/>
        <a:p>
          <a:r>
            <a:rPr lang="en-US" sz="2000" dirty="0" smtClean="0">
              <a:latin typeface="Bookman Old Style" panose="02050604050505020204" pitchFamily="18" charset="0"/>
            </a:rPr>
            <a:t>KOMPETENSI INTI DAN KOMPETENSI DASAR DIGUNAKAN SEBAGAI DASAR UNTUK PERUBAHAN BUKU TEKS PELAJARAN PADA PENDIDIKAN DASAR DAN PENDIDIKAN MENENGAH.</a:t>
          </a:r>
          <a:endParaRPr lang="en-US" sz="2000" dirty="0">
            <a:latin typeface="Bookman Old Style" panose="02050604050505020204" pitchFamily="18" charset="0"/>
          </a:endParaRPr>
        </a:p>
      </dgm:t>
    </dgm:pt>
    <dgm:pt modelId="{D3750472-4233-40EF-A733-5A060A8C1E4E}" type="parTrans" cxnId="{39CBA1FA-06D7-488D-9E73-BBA1FAD97FA7}">
      <dgm:prSet/>
      <dgm:spPr/>
      <dgm:t>
        <a:bodyPr/>
        <a:lstStyle/>
        <a:p>
          <a:endParaRPr lang="en-US"/>
        </a:p>
      </dgm:t>
    </dgm:pt>
    <dgm:pt modelId="{8E28BB1D-7209-426A-A4B8-49CAD8106FE0}" type="sibTrans" cxnId="{39CBA1FA-06D7-488D-9E73-BBA1FAD97FA7}">
      <dgm:prSet/>
      <dgm:spPr/>
      <dgm:t>
        <a:bodyPr/>
        <a:lstStyle/>
        <a:p>
          <a:endParaRPr lang="en-US"/>
        </a:p>
      </dgm:t>
    </dgm:pt>
    <dgm:pt modelId="{A28182C2-E36E-4592-B57F-9C2F895294A3}">
      <dgm:prSet phldrT="[Text]" custT="1"/>
      <dgm:spPr/>
      <dgm:t>
        <a:bodyPr/>
        <a:lstStyle/>
        <a:p>
          <a:r>
            <a:rPr lang="en-US" sz="2000" u="none" dirty="0" smtClean="0">
              <a:uFillTx/>
            </a:rPr>
            <a:t>KOMPETENSI INTI TERDIRI ATAS:  </a:t>
          </a:r>
        </a:p>
        <a:p>
          <a:r>
            <a:rPr lang="en-US" sz="2000" u="none" dirty="0" smtClean="0">
              <a:uFillTx/>
            </a:rPr>
            <a:t>KOMPETENSI INTI SIKAP SPIRITUAL; </a:t>
          </a:r>
        </a:p>
        <a:p>
          <a:r>
            <a:rPr lang="en-US" sz="2000" u="none" dirty="0" smtClean="0">
              <a:uFillTx/>
            </a:rPr>
            <a:t>KOMPETENSI INTI SIKAP SOSIAL; </a:t>
          </a:r>
        </a:p>
        <a:p>
          <a:r>
            <a:rPr lang="en-US" sz="2000" u="none" dirty="0" smtClean="0">
              <a:uFillTx/>
            </a:rPr>
            <a:t>KOMPETENSI INTI PENGETAHUAN; DAN </a:t>
          </a:r>
        </a:p>
        <a:p>
          <a:r>
            <a:rPr lang="en-US" sz="2000" dirty="0" smtClean="0"/>
            <a:t>KOMPETENSI INTI KETERAMPILAN. </a:t>
          </a:r>
          <a:endParaRPr lang="en-US" sz="2000" dirty="0"/>
        </a:p>
      </dgm:t>
    </dgm:pt>
    <dgm:pt modelId="{C3D531D4-7C25-47FC-BC51-B4EEFC8EA697}" type="parTrans" cxnId="{EF7E8698-8306-41DB-8C5E-AFB7D8C7AE34}">
      <dgm:prSet/>
      <dgm:spPr/>
      <dgm:t>
        <a:bodyPr/>
        <a:lstStyle/>
        <a:p>
          <a:endParaRPr lang="en-US"/>
        </a:p>
      </dgm:t>
    </dgm:pt>
    <dgm:pt modelId="{48E6DF09-3F30-46FB-880D-C2DC9499C794}" type="sibTrans" cxnId="{EF7E8698-8306-41DB-8C5E-AFB7D8C7AE34}">
      <dgm:prSet/>
      <dgm:spPr/>
      <dgm:t>
        <a:bodyPr/>
        <a:lstStyle/>
        <a:p>
          <a:endParaRPr lang="en-US"/>
        </a:p>
      </dgm:t>
    </dgm:pt>
    <dgm:pt modelId="{C844FF34-9307-476D-8E33-373135A842FE}">
      <dgm:prSet phldrT="[Text]"/>
      <dgm:spPr/>
      <dgm:t>
        <a:bodyPr/>
        <a:lstStyle/>
        <a:p>
          <a:r>
            <a:rPr lang="en-US" u="none" dirty="0" smtClean="0">
              <a:uFillTx/>
            </a:rPr>
            <a:t>KOMPETENSI INTI PADA KURIKULUM 2013 MERUPAKAN TINGKAT KEMAMPUAN UNTUK MENCAPAI STANDAR KOMPETENSI LULUSAN YANG HARUS DIMILIKI SEORANG PESERTA DIDIK PADA SETIAP TINGKAT KELAS. </a:t>
          </a:r>
          <a:endParaRPr lang="en-US" dirty="0"/>
        </a:p>
      </dgm:t>
    </dgm:pt>
    <dgm:pt modelId="{8594C7D1-28C4-47C3-B028-B0DBC79ECA1F}" type="parTrans" cxnId="{E85BA9C2-39CF-42D2-A20E-8CF4B2C5C64F}">
      <dgm:prSet/>
      <dgm:spPr/>
      <dgm:t>
        <a:bodyPr/>
        <a:lstStyle/>
        <a:p>
          <a:endParaRPr lang="en-US"/>
        </a:p>
      </dgm:t>
    </dgm:pt>
    <dgm:pt modelId="{67E4DE7E-6A54-4969-883F-CC341B26C74A}" type="sibTrans" cxnId="{E85BA9C2-39CF-42D2-A20E-8CF4B2C5C64F}">
      <dgm:prSet/>
      <dgm:spPr/>
      <dgm:t>
        <a:bodyPr/>
        <a:lstStyle/>
        <a:p>
          <a:endParaRPr lang="en-US"/>
        </a:p>
      </dgm:t>
    </dgm:pt>
    <dgm:pt modelId="{08EC4D1B-C294-42FF-8FA9-EDB4B10A0FA9}" type="pres">
      <dgm:prSet presAssocID="{55A1707B-FFBA-43AD-9A1D-AC525D576EC3}" presName="Name0" presStyleCnt="0">
        <dgm:presLayoutVars>
          <dgm:chMax val="1"/>
          <dgm:chPref val="1"/>
          <dgm:dir/>
          <dgm:resizeHandles/>
        </dgm:presLayoutVars>
      </dgm:prSet>
      <dgm:spPr/>
      <dgm:t>
        <a:bodyPr/>
        <a:lstStyle/>
        <a:p>
          <a:endParaRPr lang="en-US"/>
        </a:p>
      </dgm:t>
    </dgm:pt>
    <dgm:pt modelId="{D43D03B7-7C11-4B3E-B266-F181746F9F04}" type="pres">
      <dgm:prSet presAssocID="{9D39ED4C-00F3-4740-8F09-49E664E09E0F}" presName="Parent" presStyleLbl="node1" presStyleIdx="0" presStyleCnt="2" custLinFactNeighborX="-93506" custLinFactNeighborY="-1078">
        <dgm:presLayoutVars>
          <dgm:chMax val="4"/>
          <dgm:chPref val="3"/>
        </dgm:presLayoutVars>
      </dgm:prSet>
      <dgm:spPr/>
      <dgm:t>
        <a:bodyPr/>
        <a:lstStyle/>
        <a:p>
          <a:endParaRPr lang="en-US"/>
        </a:p>
      </dgm:t>
    </dgm:pt>
    <dgm:pt modelId="{3833BCD3-0E45-4071-874D-2E8320613BF9}" type="pres">
      <dgm:prSet presAssocID="{3FC8B512-66B5-4300-8748-93FE53DB48B3}" presName="Accent" presStyleLbl="node1" presStyleIdx="1" presStyleCnt="2" custLinFactNeighborX="-59874" custLinFactNeighborY="-2308"/>
      <dgm:spPr/>
    </dgm:pt>
    <dgm:pt modelId="{46E171E7-85AC-4925-820A-C4EBF3630A8A}" type="pres">
      <dgm:prSet presAssocID="{3FC8B512-66B5-4300-8748-93FE53DB48B3}" presName="Image1" presStyleLbl="fgImgPlace1" presStyleIdx="0" presStyleCnt="3" custLinFactX="-24721" custLinFactNeighborX="-100000" custLinFactNeighborY="1005"/>
      <dgm:spPr/>
    </dgm:pt>
    <dgm:pt modelId="{48B7E917-82F8-4EAD-BDD6-6C650893F725}" type="pres">
      <dgm:prSet presAssocID="{3FC8B512-66B5-4300-8748-93FE53DB48B3}" presName="Child1" presStyleLbl="revTx" presStyleIdx="0" presStyleCnt="3" custScaleX="389926" custScaleY="104721" custLinFactNeighborX="50346" custLinFactNeighborY="0">
        <dgm:presLayoutVars>
          <dgm:chMax val="0"/>
          <dgm:chPref val="0"/>
          <dgm:bulletEnabled val="1"/>
        </dgm:presLayoutVars>
      </dgm:prSet>
      <dgm:spPr/>
      <dgm:t>
        <a:bodyPr/>
        <a:lstStyle/>
        <a:p>
          <a:endParaRPr lang="en-US"/>
        </a:p>
      </dgm:t>
    </dgm:pt>
    <dgm:pt modelId="{19A0205B-95AC-43BA-BE72-A31B167D05D0}" type="pres">
      <dgm:prSet presAssocID="{A28182C2-E36E-4592-B57F-9C2F895294A3}" presName="Image2" presStyleCnt="0"/>
      <dgm:spPr/>
    </dgm:pt>
    <dgm:pt modelId="{2E83E134-E049-4FFA-A45F-BF789B2A8E32}" type="pres">
      <dgm:prSet presAssocID="{A28182C2-E36E-4592-B57F-9C2F895294A3}" presName="Image" presStyleLbl="fgImgPlace1" presStyleIdx="1" presStyleCnt="3" custLinFactX="-66965" custLinFactNeighborX="-100000" custLinFactNeighborY="9050"/>
      <dgm:spPr/>
    </dgm:pt>
    <dgm:pt modelId="{5165B117-D9B8-474E-A9DE-39C2070B5FE0}" type="pres">
      <dgm:prSet presAssocID="{A28182C2-E36E-4592-B57F-9C2F895294A3}" presName="Child2" presStyleLbl="revTx" presStyleIdx="1" presStyleCnt="3" custScaleX="422427" custLinFactNeighborX="32733" custLinFactNeighborY="3117">
        <dgm:presLayoutVars>
          <dgm:chMax val="0"/>
          <dgm:chPref val="0"/>
          <dgm:bulletEnabled val="1"/>
        </dgm:presLayoutVars>
      </dgm:prSet>
      <dgm:spPr/>
      <dgm:t>
        <a:bodyPr/>
        <a:lstStyle/>
        <a:p>
          <a:endParaRPr lang="en-US"/>
        </a:p>
      </dgm:t>
    </dgm:pt>
    <dgm:pt modelId="{7097C78C-73CE-4AA9-95AC-FAC51ED5372F}" type="pres">
      <dgm:prSet presAssocID="{C844FF34-9307-476D-8E33-373135A842FE}" presName="Image3" presStyleCnt="0"/>
      <dgm:spPr/>
    </dgm:pt>
    <dgm:pt modelId="{C09AAEA2-B876-4400-BF44-548D1A8569ED}" type="pres">
      <dgm:prSet presAssocID="{C844FF34-9307-476D-8E33-373135A842FE}" presName="Image" presStyleLbl="fgImgPlace1" presStyleIdx="2" presStyleCnt="3" custLinFactX="-58918" custLinFactNeighborX="-100000" custLinFactNeighborY="5028"/>
      <dgm:spPr/>
    </dgm:pt>
    <dgm:pt modelId="{EC405ADA-523A-4263-87AC-1CB7B66817C9}" type="pres">
      <dgm:prSet presAssocID="{C844FF34-9307-476D-8E33-373135A842FE}" presName="Child3" presStyleLbl="revTx" presStyleIdx="2" presStyleCnt="3" custScaleX="393779" custLinFactNeighborX="25422" custLinFactNeighborY="7272">
        <dgm:presLayoutVars>
          <dgm:chMax val="0"/>
          <dgm:chPref val="0"/>
          <dgm:bulletEnabled val="1"/>
        </dgm:presLayoutVars>
      </dgm:prSet>
      <dgm:spPr/>
      <dgm:t>
        <a:bodyPr/>
        <a:lstStyle/>
        <a:p>
          <a:endParaRPr lang="en-US"/>
        </a:p>
      </dgm:t>
    </dgm:pt>
  </dgm:ptLst>
  <dgm:cxnLst>
    <dgm:cxn modelId="{26260FDF-3CD2-4003-AA5A-617DDF6450A5}" type="presOf" srcId="{55A1707B-FFBA-43AD-9A1D-AC525D576EC3}" destId="{08EC4D1B-C294-42FF-8FA9-EDB4B10A0FA9}" srcOrd="0" destOrd="0" presId="urn:microsoft.com/office/officeart/2011/layout/RadialPictureList"/>
    <dgm:cxn modelId="{A54E81BC-5F07-4CAB-91B9-13D99A90F9FC}" type="presOf" srcId="{3FC8B512-66B5-4300-8748-93FE53DB48B3}" destId="{48B7E917-82F8-4EAD-BDD6-6C650893F725}" srcOrd="0" destOrd="0" presId="urn:microsoft.com/office/officeart/2011/layout/RadialPictureList"/>
    <dgm:cxn modelId="{39CBA1FA-06D7-488D-9E73-BBA1FAD97FA7}" srcId="{9D39ED4C-00F3-4740-8F09-49E664E09E0F}" destId="{3FC8B512-66B5-4300-8748-93FE53DB48B3}" srcOrd="0" destOrd="0" parTransId="{D3750472-4233-40EF-A733-5A060A8C1E4E}" sibTransId="{8E28BB1D-7209-426A-A4B8-49CAD8106FE0}"/>
    <dgm:cxn modelId="{E85BA9C2-39CF-42D2-A20E-8CF4B2C5C64F}" srcId="{9D39ED4C-00F3-4740-8F09-49E664E09E0F}" destId="{C844FF34-9307-476D-8E33-373135A842FE}" srcOrd="2" destOrd="0" parTransId="{8594C7D1-28C4-47C3-B028-B0DBC79ECA1F}" sibTransId="{67E4DE7E-6A54-4969-883F-CC341B26C74A}"/>
    <dgm:cxn modelId="{D4954872-051C-4F28-B3D2-B71665758BC4}" type="presOf" srcId="{9D39ED4C-00F3-4740-8F09-49E664E09E0F}" destId="{D43D03B7-7C11-4B3E-B266-F181746F9F04}" srcOrd="0" destOrd="0" presId="urn:microsoft.com/office/officeart/2011/layout/RadialPictureList"/>
    <dgm:cxn modelId="{ABC9575A-40F4-41A9-BECA-AB018BF32BF0}" type="presOf" srcId="{A28182C2-E36E-4592-B57F-9C2F895294A3}" destId="{5165B117-D9B8-474E-A9DE-39C2070B5FE0}" srcOrd="0" destOrd="0" presId="urn:microsoft.com/office/officeart/2011/layout/RadialPictureList"/>
    <dgm:cxn modelId="{55096282-13BA-452B-ABB9-D51D33BCB850}" type="presOf" srcId="{C844FF34-9307-476D-8E33-373135A842FE}" destId="{EC405ADA-523A-4263-87AC-1CB7B66817C9}" srcOrd="0" destOrd="0" presId="urn:microsoft.com/office/officeart/2011/layout/RadialPictureList"/>
    <dgm:cxn modelId="{6A0E1F9D-BC37-4B7C-BFF5-615E4CD19D9B}" srcId="{55A1707B-FFBA-43AD-9A1D-AC525D576EC3}" destId="{9D39ED4C-00F3-4740-8F09-49E664E09E0F}" srcOrd="0" destOrd="0" parTransId="{28F41FC4-A1AE-42F7-AAFC-394AE606D53A}" sibTransId="{83B511B2-1E44-477C-A534-9A42241D63A9}"/>
    <dgm:cxn modelId="{EF7E8698-8306-41DB-8C5E-AFB7D8C7AE34}" srcId="{9D39ED4C-00F3-4740-8F09-49E664E09E0F}" destId="{A28182C2-E36E-4592-B57F-9C2F895294A3}" srcOrd="1" destOrd="0" parTransId="{C3D531D4-7C25-47FC-BC51-B4EEFC8EA697}" sibTransId="{48E6DF09-3F30-46FB-880D-C2DC9499C794}"/>
    <dgm:cxn modelId="{F008A61E-5558-46CE-9950-10C009ADAF78}" type="presParOf" srcId="{08EC4D1B-C294-42FF-8FA9-EDB4B10A0FA9}" destId="{D43D03B7-7C11-4B3E-B266-F181746F9F04}" srcOrd="0" destOrd="0" presId="urn:microsoft.com/office/officeart/2011/layout/RadialPictureList"/>
    <dgm:cxn modelId="{001D381C-AF86-4439-B57D-13BC3073E21C}" type="presParOf" srcId="{08EC4D1B-C294-42FF-8FA9-EDB4B10A0FA9}" destId="{3833BCD3-0E45-4071-874D-2E8320613BF9}" srcOrd="1" destOrd="0" presId="urn:microsoft.com/office/officeart/2011/layout/RadialPictureList"/>
    <dgm:cxn modelId="{41266C4C-D46D-4384-8976-B9519A810082}" type="presParOf" srcId="{08EC4D1B-C294-42FF-8FA9-EDB4B10A0FA9}" destId="{46E171E7-85AC-4925-820A-C4EBF3630A8A}" srcOrd="2" destOrd="0" presId="urn:microsoft.com/office/officeart/2011/layout/RadialPictureList"/>
    <dgm:cxn modelId="{1EBFD68D-BFC9-4661-8637-D15E8ED61327}" type="presParOf" srcId="{08EC4D1B-C294-42FF-8FA9-EDB4B10A0FA9}" destId="{48B7E917-82F8-4EAD-BDD6-6C650893F725}" srcOrd="3" destOrd="0" presId="urn:microsoft.com/office/officeart/2011/layout/RadialPictureList"/>
    <dgm:cxn modelId="{2CC9EB25-4ABE-4760-B70A-97C60535546B}" type="presParOf" srcId="{08EC4D1B-C294-42FF-8FA9-EDB4B10A0FA9}" destId="{19A0205B-95AC-43BA-BE72-A31B167D05D0}" srcOrd="4" destOrd="0" presId="urn:microsoft.com/office/officeart/2011/layout/RadialPictureList"/>
    <dgm:cxn modelId="{CE70F3C5-27DD-443A-945C-504F299746B7}" type="presParOf" srcId="{19A0205B-95AC-43BA-BE72-A31B167D05D0}" destId="{2E83E134-E049-4FFA-A45F-BF789B2A8E32}" srcOrd="0" destOrd="0" presId="urn:microsoft.com/office/officeart/2011/layout/RadialPictureList"/>
    <dgm:cxn modelId="{C4F4F4AC-E171-4EA8-8291-BD795CAA944B}" type="presParOf" srcId="{08EC4D1B-C294-42FF-8FA9-EDB4B10A0FA9}" destId="{5165B117-D9B8-474E-A9DE-39C2070B5FE0}" srcOrd="5" destOrd="0" presId="urn:microsoft.com/office/officeart/2011/layout/RadialPictureList"/>
    <dgm:cxn modelId="{53E86413-42EE-4A3A-94DE-408CBC078A38}" type="presParOf" srcId="{08EC4D1B-C294-42FF-8FA9-EDB4B10A0FA9}" destId="{7097C78C-73CE-4AA9-95AC-FAC51ED5372F}" srcOrd="6" destOrd="0" presId="urn:microsoft.com/office/officeart/2011/layout/RadialPictureList"/>
    <dgm:cxn modelId="{AC079451-1B0D-4213-95E3-FDF4301006FB}" type="presParOf" srcId="{7097C78C-73CE-4AA9-95AC-FAC51ED5372F}" destId="{C09AAEA2-B876-4400-BF44-548D1A8569ED}" srcOrd="0" destOrd="0" presId="urn:microsoft.com/office/officeart/2011/layout/RadialPictureList"/>
    <dgm:cxn modelId="{E3D5F328-2773-4DE8-8197-3F604F8D01A2}" type="presParOf" srcId="{08EC4D1B-C294-42FF-8FA9-EDB4B10A0FA9}" destId="{EC405ADA-523A-4263-87AC-1CB7B66817C9}" srcOrd="7"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FA710-31A6-4559-8814-0633AB5C1BCD}"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EE46F058-3614-4CAC-A829-B8887D0C9A83}">
      <dgm:prSet phldrT="[Text]"/>
      <dgm:spPr>
        <a:solidFill>
          <a:schemeClr val="accent5">
            <a:lumMod val="50000"/>
          </a:schemeClr>
        </a:solidFill>
      </dgm:spPr>
      <dgm:t>
        <a:bodyPr/>
        <a:lstStyle/>
        <a:p>
          <a:r>
            <a:rPr lang="en-US" u="none" dirty="0" smtClean="0">
              <a:uFillTx/>
            </a:rPr>
            <a:t>KOMPETENSI DASAR MERUPAKAN KEMAMPUAN DAN MATERI PEMBELAJARAN MINIMAL YANG HARUS DICAPAI PESERTA DIDIK UNTUK SUATU MATA PELAJARAN PADA MASING-MASING SATUAN PENDIDIKAN YANG MENGACU PADA KOMPETENSI INTI. </a:t>
          </a:r>
          <a:endParaRPr lang="en-US" dirty="0"/>
        </a:p>
      </dgm:t>
    </dgm:pt>
    <dgm:pt modelId="{168DE70D-A62F-4B26-8833-7464EA2860E6}" type="parTrans" cxnId="{BB46C8C3-8225-4A71-B6C6-DCB3B7279D59}">
      <dgm:prSet/>
      <dgm:spPr/>
      <dgm:t>
        <a:bodyPr/>
        <a:lstStyle/>
        <a:p>
          <a:endParaRPr lang="en-US"/>
        </a:p>
      </dgm:t>
    </dgm:pt>
    <dgm:pt modelId="{EC253745-AA0A-41E2-81E4-F253EFD09119}" type="sibTrans" cxnId="{BB46C8C3-8225-4A71-B6C6-DCB3B7279D59}">
      <dgm:prSet/>
      <dgm:spPr/>
      <dgm:t>
        <a:bodyPr/>
        <a:lstStyle/>
        <a:p>
          <a:endParaRPr lang="en-US"/>
        </a:p>
      </dgm:t>
    </dgm:pt>
    <dgm:pt modelId="{AA4CFCB2-7471-4D45-B412-53EA1F4BB55F}">
      <dgm:prSet/>
      <dgm:spPr>
        <a:solidFill>
          <a:schemeClr val="accent6">
            <a:lumMod val="50000"/>
          </a:schemeClr>
        </a:solidFill>
      </dgm:spPr>
      <dgm:t>
        <a:bodyPr/>
        <a:lstStyle/>
        <a:p>
          <a:r>
            <a:rPr lang="en-US" u="none" dirty="0" smtClean="0">
              <a:uFillTx/>
            </a:rPr>
            <a:t>KOMPETENSI DASAR PADA KURIKULUM 2013 BERISI KEMAMPUAN DAN MATERI PEMBELAJARAN UNTUK SUATU MATA PELAJARAN PADA MASING-MASING SATUAN PENDIDIKAN YANG MENGACU PADA KOMPETENSI INTI.  </a:t>
          </a:r>
          <a:endParaRPr lang="en-US" u="none" dirty="0">
            <a:uFillTx/>
          </a:endParaRPr>
        </a:p>
      </dgm:t>
    </dgm:pt>
    <dgm:pt modelId="{673E3897-189B-4873-8C17-C8357EB0AA1B}" type="parTrans" cxnId="{5DE92262-EA85-40B5-A084-34169E7F43B9}">
      <dgm:prSet/>
      <dgm:spPr/>
      <dgm:t>
        <a:bodyPr/>
        <a:lstStyle/>
        <a:p>
          <a:endParaRPr lang="en-US"/>
        </a:p>
      </dgm:t>
    </dgm:pt>
    <dgm:pt modelId="{E934D8D2-8813-449D-9B2F-6503E09B9E08}" type="sibTrans" cxnId="{5DE92262-EA85-40B5-A084-34169E7F43B9}">
      <dgm:prSet/>
      <dgm:spPr/>
      <dgm:t>
        <a:bodyPr/>
        <a:lstStyle/>
        <a:p>
          <a:endParaRPr lang="en-US"/>
        </a:p>
      </dgm:t>
    </dgm:pt>
    <dgm:pt modelId="{9501E873-3E5B-4CF2-ABA8-092627A30913}" type="pres">
      <dgm:prSet presAssocID="{45FFA710-31A6-4559-8814-0633AB5C1BCD}" presName="Name0" presStyleCnt="0">
        <dgm:presLayoutVars>
          <dgm:chMax val="7"/>
          <dgm:chPref val="7"/>
          <dgm:dir/>
        </dgm:presLayoutVars>
      </dgm:prSet>
      <dgm:spPr/>
      <dgm:t>
        <a:bodyPr/>
        <a:lstStyle/>
        <a:p>
          <a:endParaRPr lang="en-US"/>
        </a:p>
      </dgm:t>
    </dgm:pt>
    <dgm:pt modelId="{816C43B3-62DB-4A9C-BC43-063A04D8EAA4}" type="pres">
      <dgm:prSet presAssocID="{45FFA710-31A6-4559-8814-0633AB5C1BCD}" presName="Name1" presStyleCnt="0"/>
      <dgm:spPr/>
    </dgm:pt>
    <dgm:pt modelId="{C861E189-6F39-48F9-955F-4CCDC3DB1E9E}" type="pres">
      <dgm:prSet presAssocID="{45FFA710-31A6-4559-8814-0633AB5C1BCD}" presName="cycle" presStyleCnt="0"/>
      <dgm:spPr/>
    </dgm:pt>
    <dgm:pt modelId="{9B2C87DD-65A0-4E3F-8EC2-877961BE66EE}" type="pres">
      <dgm:prSet presAssocID="{45FFA710-31A6-4559-8814-0633AB5C1BCD}" presName="srcNode" presStyleLbl="node1" presStyleIdx="0" presStyleCnt="2"/>
      <dgm:spPr/>
    </dgm:pt>
    <dgm:pt modelId="{D02A5291-716C-4453-9602-6ADB1CAD1797}" type="pres">
      <dgm:prSet presAssocID="{45FFA710-31A6-4559-8814-0633AB5C1BCD}" presName="conn" presStyleLbl="parChTrans1D2" presStyleIdx="0" presStyleCnt="1"/>
      <dgm:spPr/>
      <dgm:t>
        <a:bodyPr/>
        <a:lstStyle/>
        <a:p>
          <a:endParaRPr lang="en-US"/>
        </a:p>
      </dgm:t>
    </dgm:pt>
    <dgm:pt modelId="{558FD97A-6BB5-4322-9EC5-DFC5793D3FE7}" type="pres">
      <dgm:prSet presAssocID="{45FFA710-31A6-4559-8814-0633AB5C1BCD}" presName="extraNode" presStyleLbl="node1" presStyleIdx="0" presStyleCnt="2"/>
      <dgm:spPr/>
    </dgm:pt>
    <dgm:pt modelId="{963FA791-A343-4D0B-85EB-7B263CAE6609}" type="pres">
      <dgm:prSet presAssocID="{45FFA710-31A6-4559-8814-0633AB5C1BCD}" presName="dstNode" presStyleLbl="node1" presStyleIdx="0" presStyleCnt="2"/>
      <dgm:spPr/>
    </dgm:pt>
    <dgm:pt modelId="{9006FAC2-7166-4C2D-83CE-A5DC15F8ECF4}" type="pres">
      <dgm:prSet presAssocID="{AA4CFCB2-7471-4D45-B412-53EA1F4BB55F}" presName="text_1" presStyleLbl="node1" presStyleIdx="0" presStyleCnt="2">
        <dgm:presLayoutVars>
          <dgm:bulletEnabled val="1"/>
        </dgm:presLayoutVars>
      </dgm:prSet>
      <dgm:spPr/>
      <dgm:t>
        <a:bodyPr/>
        <a:lstStyle/>
        <a:p>
          <a:endParaRPr lang="en-US"/>
        </a:p>
      </dgm:t>
    </dgm:pt>
    <dgm:pt modelId="{21B72569-B1A6-492C-817A-B9BE0B3C657E}" type="pres">
      <dgm:prSet presAssocID="{AA4CFCB2-7471-4D45-B412-53EA1F4BB55F}" presName="accent_1" presStyleCnt="0"/>
      <dgm:spPr/>
    </dgm:pt>
    <dgm:pt modelId="{F4B7F420-21DC-4E03-B869-0221806CB8F7}" type="pres">
      <dgm:prSet presAssocID="{AA4CFCB2-7471-4D45-B412-53EA1F4BB55F}" presName="accentRepeatNode" presStyleLbl="solidFgAcc1" presStyleIdx="0" presStyleCnt="2"/>
      <dgm:spPr/>
    </dgm:pt>
    <dgm:pt modelId="{56EAA6A4-D96D-4FB7-8BF5-01BD60C4018F}" type="pres">
      <dgm:prSet presAssocID="{EE46F058-3614-4CAC-A829-B8887D0C9A83}" presName="text_2" presStyleLbl="node1" presStyleIdx="1" presStyleCnt="2">
        <dgm:presLayoutVars>
          <dgm:bulletEnabled val="1"/>
        </dgm:presLayoutVars>
      </dgm:prSet>
      <dgm:spPr/>
      <dgm:t>
        <a:bodyPr/>
        <a:lstStyle/>
        <a:p>
          <a:endParaRPr lang="en-US"/>
        </a:p>
      </dgm:t>
    </dgm:pt>
    <dgm:pt modelId="{85E3B6C0-2EF3-4FE3-9CC9-C341EC513A6F}" type="pres">
      <dgm:prSet presAssocID="{EE46F058-3614-4CAC-A829-B8887D0C9A83}" presName="accent_2" presStyleCnt="0"/>
      <dgm:spPr/>
    </dgm:pt>
    <dgm:pt modelId="{692F8008-93AE-4AEF-B0E0-6BD3D87047F0}" type="pres">
      <dgm:prSet presAssocID="{EE46F058-3614-4CAC-A829-B8887D0C9A83}" presName="accentRepeatNode" presStyleLbl="solidFgAcc1" presStyleIdx="1" presStyleCnt="2"/>
      <dgm:spPr/>
    </dgm:pt>
  </dgm:ptLst>
  <dgm:cxnLst>
    <dgm:cxn modelId="{610131EE-2C4B-420A-BCDB-6AE21B2D1D19}" type="presOf" srcId="{EE46F058-3614-4CAC-A829-B8887D0C9A83}" destId="{56EAA6A4-D96D-4FB7-8BF5-01BD60C4018F}" srcOrd="0" destOrd="0" presId="urn:microsoft.com/office/officeart/2008/layout/VerticalCurvedList"/>
    <dgm:cxn modelId="{5DE92262-EA85-40B5-A084-34169E7F43B9}" srcId="{45FFA710-31A6-4559-8814-0633AB5C1BCD}" destId="{AA4CFCB2-7471-4D45-B412-53EA1F4BB55F}" srcOrd="0" destOrd="0" parTransId="{673E3897-189B-4873-8C17-C8357EB0AA1B}" sibTransId="{E934D8D2-8813-449D-9B2F-6503E09B9E08}"/>
    <dgm:cxn modelId="{6A209163-8ABF-4F6E-BDA3-64ECD3C70B3A}" type="presOf" srcId="{45FFA710-31A6-4559-8814-0633AB5C1BCD}" destId="{9501E873-3E5B-4CF2-ABA8-092627A30913}" srcOrd="0" destOrd="0" presId="urn:microsoft.com/office/officeart/2008/layout/VerticalCurvedList"/>
    <dgm:cxn modelId="{CF261204-BA4E-48F5-97DE-C54FFFF487D7}" type="presOf" srcId="{E934D8D2-8813-449D-9B2F-6503E09B9E08}" destId="{D02A5291-716C-4453-9602-6ADB1CAD1797}" srcOrd="0" destOrd="0" presId="urn:microsoft.com/office/officeart/2008/layout/VerticalCurvedList"/>
    <dgm:cxn modelId="{BB46C8C3-8225-4A71-B6C6-DCB3B7279D59}" srcId="{45FFA710-31A6-4559-8814-0633AB5C1BCD}" destId="{EE46F058-3614-4CAC-A829-B8887D0C9A83}" srcOrd="1" destOrd="0" parTransId="{168DE70D-A62F-4B26-8833-7464EA2860E6}" sibTransId="{EC253745-AA0A-41E2-81E4-F253EFD09119}"/>
    <dgm:cxn modelId="{7E5E4951-DC4B-4B48-8803-8608FF260D55}" type="presOf" srcId="{AA4CFCB2-7471-4D45-B412-53EA1F4BB55F}" destId="{9006FAC2-7166-4C2D-83CE-A5DC15F8ECF4}" srcOrd="0" destOrd="0" presId="urn:microsoft.com/office/officeart/2008/layout/VerticalCurvedList"/>
    <dgm:cxn modelId="{C4D6D0A2-C6EA-4A16-971E-A24E033CDA23}" type="presParOf" srcId="{9501E873-3E5B-4CF2-ABA8-092627A30913}" destId="{816C43B3-62DB-4A9C-BC43-063A04D8EAA4}" srcOrd="0" destOrd="0" presId="urn:microsoft.com/office/officeart/2008/layout/VerticalCurvedList"/>
    <dgm:cxn modelId="{708B80FF-4E68-4975-9350-EC6A67C0D5CC}" type="presParOf" srcId="{816C43B3-62DB-4A9C-BC43-063A04D8EAA4}" destId="{C861E189-6F39-48F9-955F-4CCDC3DB1E9E}" srcOrd="0" destOrd="0" presId="urn:microsoft.com/office/officeart/2008/layout/VerticalCurvedList"/>
    <dgm:cxn modelId="{00226999-D2B2-47FE-9F3F-9E18156822F1}" type="presParOf" srcId="{C861E189-6F39-48F9-955F-4CCDC3DB1E9E}" destId="{9B2C87DD-65A0-4E3F-8EC2-877961BE66EE}" srcOrd="0" destOrd="0" presId="urn:microsoft.com/office/officeart/2008/layout/VerticalCurvedList"/>
    <dgm:cxn modelId="{AFA9D2D6-ADF9-489C-B2F8-EC65DF8D16D4}" type="presParOf" srcId="{C861E189-6F39-48F9-955F-4CCDC3DB1E9E}" destId="{D02A5291-716C-4453-9602-6ADB1CAD1797}" srcOrd="1" destOrd="0" presId="urn:microsoft.com/office/officeart/2008/layout/VerticalCurvedList"/>
    <dgm:cxn modelId="{1FB76F3A-9919-4DE4-84F1-B9924346BF53}" type="presParOf" srcId="{C861E189-6F39-48F9-955F-4CCDC3DB1E9E}" destId="{558FD97A-6BB5-4322-9EC5-DFC5793D3FE7}" srcOrd="2" destOrd="0" presId="urn:microsoft.com/office/officeart/2008/layout/VerticalCurvedList"/>
    <dgm:cxn modelId="{594830A0-BFE5-4344-996E-43EDAB1791C2}" type="presParOf" srcId="{C861E189-6F39-48F9-955F-4CCDC3DB1E9E}" destId="{963FA791-A343-4D0B-85EB-7B263CAE6609}" srcOrd="3" destOrd="0" presId="urn:microsoft.com/office/officeart/2008/layout/VerticalCurvedList"/>
    <dgm:cxn modelId="{B6870854-A446-4E54-B114-C09A74E85B98}" type="presParOf" srcId="{816C43B3-62DB-4A9C-BC43-063A04D8EAA4}" destId="{9006FAC2-7166-4C2D-83CE-A5DC15F8ECF4}" srcOrd="1" destOrd="0" presId="urn:microsoft.com/office/officeart/2008/layout/VerticalCurvedList"/>
    <dgm:cxn modelId="{ECE636E3-B0BD-40D0-B96D-EC489132739F}" type="presParOf" srcId="{816C43B3-62DB-4A9C-BC43-063A04D8EAA4}" destId="{21B72569-B1A6-492C-817A-B9BE0B3C657E}" srcOrd="2" destOrd="0" presId="urn:microsoft.com/office/officeart/2008/layout/VerticalCurvedList"/>
    <dgm:cxn modelId="{BADE0824-8BD1-4301-B6C7-4ECF081CBBE0}" type="presParOf" srcId="{21B72569-B1A6-492C-817A-B9BE0B3C657E}" destId="{F4B7F420-21DC-4E03-B869-0221806CB8F7}" srcOrd="0" destOrd="0" presId="urn:microsoft.com/office/officeart/2008/layout/VerticalCurvedList"/>
    <dgm:cxn modelId="{BD7FE069-5972-486B-BF9F-8BD45FDEBC6F}" type="presParOf" srcId="{816C43B3-62DB-4A9C-BC43-063A04D8EAA4}" destId="{56EAA6A4-D96D-4FB7-8BF5-01BD60C4018F}" srcOrd="3" destOrd="0" presId="urn:microsoft.com/office/officeart/2008/layout/VerticalCurvedList"/>
    <dgm:cxn modelId="{EC7312B5-9753-4E99-9079-9515B1425806}" type="presParOf" srcId="{816C43B3-62DB-4A9C-BC43-063A04D8EAA4}" destId="{85E3B6C0-2EF3-4FE3-9CC9-C341EC513A6F}" srcOrd="4" destOrd="0" presId="urn:microsoft.com/office/officeart/2008/layout/VerticalCurvedList"/>
    <dgm:cxn modelId="{87BC2228-480F-4C7D-B196-57149EE7B582}" type="presParOf" srcId="{85E3B6C0-2EF3-4FE3-9CC9-C341EC513A6F}" destId="{692F8008-93AE-4AEF-B0E0-6BD3D87047F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44D421-E7BA-4C68-ADEF-E8E99D03E9D6}" type="doc">
      <dgm:prSet loTypeId="urn:microsoft.com/office/officeart/2009/layout/CircleArrowProcess" loCatId="process" qsTypeId="urn:microsoft.com/office/officeart/2005/8/quickstyle/3d3" qsCatId="3D" csTypeId="urn:microsoft.com/office/officeart/2005/8/colors/accent1_2" csCatId="accent1" phldr="1"/>
      <dgm:spPr/>
      <dgm:t>
        <a:bodyPr/>
        <a:lstStyle/>
        <a:p>
          <a:endParaRPr lang="en-US"/>
        </a:p>
      </dgm:t>
    </dgm:pt>
    <dgm:pt modelId="{85DF1B08-A440-4405-9B39-ACBA9B819A14}">
      <dgm:prSet phldrT="[Text]" custT="1"/>
      <dgm:spPr/>
      <dgm:t>
        <a:bodyPr/>
        <a:lstStyle/>
        <a:p>
          <a:r>
            <a:rPr lang="en-US" sz="2400" dirty="0" smtClean="0"/>
            <a:t>PENGETAHUAN</a:t>
          </a:r>
          <a:endParaRPr lang="en-US" sz="2400" dirty="0"/>
        </a:p>
      </dgm:t>
    </dgm:pt>
    <dgm:pt modelId="{42F06575-B61D-4A32-AFFB-BD06FCD1E71E}" type="parTrans" cxnId="{CF888F22-F03B-456E-8171-3422A642763E}">
      <dgm:prSet/>
      <dgm:spPr/>
      <dgm:t>
        <a:bodyPr/>
        <a:lstStyle/>
        <a:p>
          <a:endParaRPr lang="en-US"/>
        </a:p>
      </dgm:t>
    </dgm:pt>
    <dgm:pt modelId="{C8282F81-D710-452F-8897-2202D1F0B227}" type="sibTrans" cxnId="{CF888F22-F03B-456E-8171-3422A642763E}">
      <dgm:prSet/>
      <dgm:spPr/>
      <dgm:t>
        <a:bodyPr/>
        <a:lstStyle/>
        <a:p>
          <a:endParaRPr lang="en-US"/>
        </a:p>
      </dgm:t>
    </dgm:pt>
    <dgm:pt modelId="{742FA1DD-E5A8-49AD-8232-C7DFD35E16A1}">
      <dgm:prSet phldrT="[Text]" custT="1"/>
      <dgm:spPr/>
      <dgm:t>
        <a:bodyPr/>
        <a:lstStyle/>
        <a:p>
          <a:r>
            <a:rPr lang="en-US" sz="2400" dirty="0" smtClean="0"/>
            <a:t>KETRAMPILAN</a:t>
          </a:r>
          <a:endParaRPr lang="en-US" sz="2400" dirty="0"/>
        </a:p>
      </dgm:t>
    </dgm:pt>
    <dgm:pt modelId="{04613602-3A98-4C2C-AEE4-0B4C935501D9}" type="parTrans" cxnId="{8121E9F1-132F-428D-88BF-441A40D7C688}">
      <dgm:prSet/>
      <dgm:spPr/>
      <dgm:t>
        <a:bodyPr/>
        <a:lstStyle/>
        <a:p>
          <a:endParaRPr lang="en-US"/>
        </a:p>
      </dgm:t>
    </dgm:pt>
    <dgm:pt modelId="{F30D0E8F-C28A-4A5A-BA3A-FCF8469269FD}" type="sibTrans" cxnId="{8121E9F1-132F-428D-88BF-441A40D7C688}">
      <dgm:prSet/>
      <dgm:spPr/>
      <dgm:t>
        <a:bodyPr/>
        <a:lstStyle/>
        <a:p>
          <a:endParaRPr lang="en-US"/>
        </a:p>
      </dgm:t>
    </dgm:pt>
    <dgm:pt modelId="{12FBBB8B-6B8A-4782-BF78-788FB448D762}">
      <dgm:prSet phldrT="[Text]" custT="1"/>
      <dgm:spPr/>
      <dgm:t>
        <a:bodyPr/>
        <a:lstStyle/>
        <a:p>
          <a:r>
            <a:rPr lang="en-US" sz="2800" dirty="0" smtClean="0"/>
            <a:t>SIKAP</a:t>
          </a:r>
          <a:endParaRPr lang="en-US" sz="2800" dirty="0"/>
        </a:p>
      </dgm:t>
    </dgm:pt>
    <dgm:pt modelId="{E972D330-0ABE-4595-B27E-199421F1F95F}" type="parTrans" cxnId="{CCD6F3ED-E1CD-4A6D-981B-DFAA97392CDE}">
      <dgm:prSet/>
      <dgm:spPr/>
      <dgm:t>
        <a:bodyPr/>
        <a:lstStyle/>
        <a:p>
          <a:endParaRPr lang="en-US"/>
        </a:p>
      </dgm:t>
    </dgm:pt>
    <dgm:pt modelId="{B5F4A334-ECE2-4543-BF1A-D1CF8C6837B4}" type="sibTrans" cxnId="{CCD6F3ED-E1CD-4A6D-981B-DFAA97392CDE}">
      <dgm:prSet/>
      <dgm:spPr/>
      <dgm:t>
        <a:bodyPr/>
        <a:lstStyle/>
        <a:p>
          <a:endParaRPr lang="en-US"/>
        </a:p>
      </dgm:t>
    </dgm:pt>
    <dgm:pt modelId="{2F067AAE-B251-476C-8F1B-63535B864C46}" type="pres">
      <dgm:prSet presAssocID="{A244D421-E7BA-4C68-ADEF-E8E99D03E9D6}" presName="Name0" presStyleCnt="0">
        <dgm:presLayoutVars>
          <dgm:chMax val="7"/>
          <dgm:chPref val="7"/>
          <dgm:dir/>
          <dgm:animLvl val="lvl"/>
        </dgm:presLayoutVars>
      </dgm:prSet>
      <dgm:spPr/>
      <dgm:t>
        <a:bodyPr/>
        <a:lstStyle/>
        <a:p>
          <a:endParaRPr lang="en-US"/>
        </a:p>
      </dgm:t>
    </dgm:pt>
    <dgm:pt modelId="{6E42CE57-48B0-47FF-B0E5-DE59815C3453}" type="pres">
      <dgm:prSet presAssocID="{85DF1B08-A440-4405-9B39-ACBA9B819A14}" presName="Accent1" presStyleCnt="0"/>
      <dgm:spPr/>
    </dgm:pt>
    <dgm:pt modelId="{137F541D-2351-4241-984A-D8535FD5FC43}" type="pres">
      <dgm:prSet presAssocID="{85DF1B08-A440-4405-9B39-ACBA9B819A14}" presName="Accent" presStyleLbl="node1" presStyleIdx="0" presStyleCnt="3" custScaleX="194457" custScaleY="112881" custLinFactX="-76551" custLinFactNeighborX="-100000" custLinFactNeighborY="-4310"/>
      <dgm:spPr/>
    </dgm:pt>
    <dgm:pt modelId="{17BADC9E-EF19-49D6-A441-1B78EDB93F16}" type="pres">
      <dgm:prSet presAssocID="{85DF1B08-A440-4405-9B39-ACBA9B819A14}" presName="Parent1" presStyleLbl="revTx" presStyleIdx="0" presStyleCnt="3" custScaleX="201363" custLinFactX="-128035" custLinFactNeighborX="-200000" custLinFactNeighborY="-59859">
        <dgm:presLayoutVars>
          <dgm:chMax val="1"/>
          <dgm:chPref val="1"/>
          <dgm:bulletEnabled val="1"/>
        </dgm:presLayoutVars>
      </dgm:prSet>
      <dgm:spPr/>
      <dgm:t>
        <a:bodyPr/>
        <a:lstStyle/>
        <a:p>
          <a:endParaRPr lang="en-US"/>
        </a:p>
      </dgm:t>
    </dgm:pt>
    <dgm:pt modelId="{FC3D3ABD-56E2-44C8-8E85-0293FC9D538A}" type="pres">
      <dgm:prSet presAssocID="{742FA1DD-E5A8-49AD-8232-C7DFD35E16A1}" presName="Accent2" presStyleCnt="0"/>
      <dgm:spPr/>
    </dgm:pt>
    <dgm:pt modelId="{59EC5164-F0AB-4BD6-907A-0247FC33B076}" type="pres">
      <dgm:prSet presAssocID="{742FA1DD-E5A8-49AD-8232-C7DFD35E16A1}" presName="Accent" presStyleLbl="node1" presStyleIdx="1" presStyleCnt="3" custScaleX="232061" custScaleY="94967" custLinFactNeighborX="-81062" custLinFactNeighborY="12931"/>
      <dgm:spPr/>
    </dgm:pt>
    <dgm:pt modelId="{0067DDCE-B36C-45F6-B0A1-68F3BF41B747}" type="pres">
      <dgm:prSet presAssocID="{742FA1DD-E5A8-49AD-8232-C7DFD35E16A1}" presName="Parent2" presStyleLbl="revTx" presStyleIdx="1" presStyleCnt="3" custScaleX="165721" custLinFactX="-100000" custLinFactNeighborX="-118321" custLinFactNeighborY="73490">
        <dgm:presLayoutVars>
          <dgm:chMax val="1"/>
          <dgm:chPref val="1"/>
          <dgm:bulletEnabled val="1"/>
        </dgm:presLayoutVars>
      </dgm:prSet>
      <dgm:spPr/>
      <dgm:t>
        <a:bodyPr/>
        <a:lstStyle/>
        <a:p>
          <a:endParaRPr lang="en-US"/>
        </a:p>
      </dgm:t>
    </dgm:pt>
    <dgm:pt modelId="{0E646A80-429C-403F-91FB-D7EAD9294D0F}" type="pres">
      <dgm:prSet presAssocID="{12FBBB8B-6B8A-4782-BF78-788FB448D762}" presName="Accent3" presStyleCnt="0"/>
      <dgm:spPr/>
    </dgm:pt>
    <dgm:pt modelId="{C31FE66B-D864-484F-8B92-42405529E453}" type="pres">
      <dgm:prSet presAssocID="{12FBBB8B-6B8A-4782-BF78-788FB448D762}" presName="Accent" presStyleLbl="node1" presStyleIdx="2" presStyleCnt="3" custAng="10800000" custScaleX="168768" custLinFactY="-12807" custLinFactNeighborX="-45156" custLinFactNeighborY="-100000"/>
      <dgm:spPr/>
    </dgm:pt>
    <dgm:pt modelId="{7D9BBF31-8FEB-4B4F-A144-591E44056615}" type="pres">
      <dgm:prSet presAssocID="{12FBBB8B-6B8A-4782-BF78-788FB448D762}" presName="Parent3" presStyleLbl="revTx" presStyleIdx="2" presStyleCnt="3" custLinFactY="-152270" custLinFactNeighborX="-73962" custLinFactNeighborY="-200000">
        <dgm:presLayoutVars>
          <dgm:chMax val="1"/>
          <dgm:chPref val="1"/>
          <dgm:bulletEnabled val="1"/>
        </dgm:presLayoutVars>
      </dgm:prSet>
      <dgm:spPr/>
      <dgm:t>
        <a:bodyPr/>
        <a:lstStyle/>
        <a:p>
          <a:endParaRPr lang="en-US"/>
        </a:p>
      </dgm:t>
    </dgm:pt>
  </dgm:ptLst>
  <dgm:cxnLst>
    <dgm:cxn modelId="{8EF39E25-ED84-456E-A2E9-D6F3576B9D27}" type="presOf" srcId="{742FA1DD-E5A8-49AD-8232-C7DFD35E16A1}" destId="{0067DDCE-B36C-45F6-B0A1-68F3BF41B747}" srcOrd="0" destOrd="0" presId="urn:microsoft.com/office/officeart/2009/layout/CircleArrowProcess"/>
    <dgm:cxn modelId="{CCD6F3ED-E1CD-4A6D-981B-DFAA97392CDE}" srcId="{A244D421-E7BA-4C68-ADEF-E8E99D03E9D6}" destId="{12FBBB8B-6B8A-4782-BF78-788FB448D762}" srcOrd="2" destOrd="0" parTransId="{E972D330-0ABE-4595-B27E-199421F1F95F}" sibTransId="{B5F4A334-ECE2-4543-BF1A-D1CF8C6837B4}"/>
    <dgm:cxn modelId="{8121E9F1-132F-428D-88BF-441A40D7C688}" srcId="{A244D421-E7BA-4C68-ADEF-E8E99D03E9D6}" destId="{742FA1DD-E5A8-49AD-8232-C7DFD35E16A1}" srcOrd="1" destOrd="0" parTransId="{04613602-3A98-4C2C-AEE4-0B4C935501D9}" sibTransId="{F30D0E8F-C28A-4A5A-BA3A-FCF8469269FD}"/>
    <dgm:cxn modelId="{CF888F22-F03B-456E-8171-3422A642763E}" srcId="{A244D421-E7BA-4C68-ADEF-E8E99D03E9D6}" destId="{85DF1B08-A440-4405-9B39-ACBA9B819A14}" srcOrd="0" destOrd="0" parTransId="{42F06575-B61D-4A32-AFFB-BD06FCD1E71E}" sibTransId="{C8282F81-D710-452F-8897-2202D1F0B227}"/>
    <dgm:cxn modelId="{F6344648-E40A-42DB-B226-4D22005E3212}" type="presOf" srcId="{12FBBB8B-6B8A-4782-BF78-788FB448D762}" destId="{7D9BBF31-8FEB-4B4F-A144-591E44056615}" srcOrd="0" destOrd="0" presId="urn:microsoft.com/office/officeart/2009/layout/CircleArrowProcess"/>
    <dgm:cxn modelId="{D6D8A086-C909-4CFE-B04E-7B01AC32929A}" type="presOf" srcId="{A244D421-E7BA-4C68-ADEF-E8E99D03E9D6}" destId="{2F067AAE-B251-476C-8F1B-63535B864C46}" srcOrd="0" destOrd="0" presId="urn:microsoft.com/office/officeart/2009/layout/CircleArrowProcess"/>
    <dgm:cxn modelId="{A661FB02-8A6C-40BD-9DAE-0DA650C2B5FF}" type="presOf" srcId="{85DF1B08-A440-4405-9B39-ACBA9B819A14}" destId="{17BADC9E-EF19-49D6-A441-1B78EDB93F16}" srcOrd="0" destOrd="0" presId="urn:microsoft.com/office/officeart/2009/layout/CircleArrowProcess"/>
    <dgm:cxn modelId="{BE4711C8-6532-40B6-8758-3E2C15ED6895}" type="presParOf" srcId="{2F067AAE-B251-476C-8F1B-63535B864C46}" destId="{6E42CE57-48B0-47FF-B0E5-DE59815C3453}" srcOrd="0" destOrd="0" presId="urn:microsoft.com/office/officeart/2009/layout/CircleArrowProcess"/>
    <dgm:cxn modelId="{65541B3F-F3BC-4F2C-93E6-B420D51756D5}" type="presParOf" srcId="{6E42CE57-48B0-47FF-B0E5-DE59815C3453}" destId="{137F541D-2351-4241-984A-D8535FD5FC43}" srcOrd="0" destOrd="0" presId="urn:microsoft.com/office/officeart/2009/layout/CircleArrowProcess"/>
    <dgm:cxn modelId="{597EA924-B941-406B-80FC-F2956621E07C}" type="presParOf" srcId="{2F067AAE-B251-476C-8F1B-63535B864C46}" destId="{17BADC9E-EF19-49D6-A441-1B78EDB93F16}" srcOrd="1" destOrd="0" presId="urn:microsoft.com/office/officeart/2009/layout/CircleArrowProcess"/>
    <dgm:cxn modelId="{382B0BF0-4864-48EE-AB35-A77A1E773A19}" type="presParOf" srcId="{2F067AAE-B251-476C-8F1B-63535B864C46}" destId="{FC3D3ABD-56E2-44C8-8E85-0293FC9D538A}" srcOrd="2" destOrd="0" presId="urn:microsoft.com/office/officeart/2009/layout/CircleArrowProcess"/>
    <dgm:cxn modelId="{442A6D0D-8146-4B15-8E83-6D2EA607C61B}" type="presParOf" srcId="{FC3D3ABD-56E2-44C8-8E85-0293FC9D538A}" destId="{59EC5164-F0AB-4BD6-907A-0247FC33B076}" srcOrd="0" destOrd="0" presId="urn:microsoft.com/office/officeart/2009/layout/CircleArrowProcess"/>
    <dgm:cxn modelId="{8117C82B-113E-4A7A-A31E-561B0C782AA1}" type="presParOf" srcId="{2F067AAE-B251-476C-8F1B-63535B864C46}" destId="{0067DDCE-B36C-45F6-B0A1-68F3BF41B747}" srcOrd="3" destOrd="0" presId="urn:microsoft.com/office/officeart/2009/layout/CircleArrowProcess"/>
    <dgm:cxn modelId="{2E6BB41A-A79A-4BC8-AA21-8C3EE69860A4}" type="presParOf" srcId="{2F067AAE-B251-476C-8F1B-63535B864C46}" destId="{0E646A80-429C-403F-91FB-D7EAD9294D0F}" srcOrd="4" destOrd="0" presId="urn:microsoft.com/office/officeart/2009/layout/CircleArrowProcess"/>
    <dgm:cxn modelId="{620D60D1-B0D4-41DA-BBA2-E2FBA3139826}" type="presParOf" srcId="{0E646A80-429C-403F-91FB-D7EAD9294D0F}" destId="{C31FE66B-D864-484F-8B92-42405529E453}" srcOrd="0" destOrd="0" presId="urn:microsoft.com/office/officeart/2009/layout/CircleArrowProcess"/>
    <dgm:cxn modelId="{57BD0489-2416-49A5-8F0E-C1C35439AB9B}" type="presParOf" srcId="{2F067AAE-B251-476C-8F1B-63535B864C46}" destId="{7D9BBF31-8FEB-4B4F-A144-591E44056615}"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57316-B3F8-48B1-AB5C-B82331527884}" type="doc">
      <dgm:prSet loTypeId="urn:microsoft.com/office/officeart/2005/8/layout/hierarchy2" loCatId="hierarchy" qsTypeId="urn:microsoft.com/office/officeart/2005/8/quickstyle/simple1" qsCatId="simple" csTypeId="urn:microsoft.com/office/officeart/2005/8/colors/colorful1#6" csCatId="colorful" phldr="1"/>
      <dgm:spPr/>
      <dgm:t>
        <a:bodyPr/>
        <a:lstStyle/>
        <a:p>
          <a:endParaRPr lang="id-ID"/>
        </a:p>
      </dgm:t>
    </dgm:pt>
    <dgm:pt modelId="{ECF88DD1-939F-46F4-BC02-011811A85A8E}">
      <dgm:prSet phldrT="[Text]"/>
      <dgm:spPr/>
      <dgm:t>
        <a:bodyPr/>
        <a:lstStyle/>
        <a:p>
          <a:r>
            <a:rPr lang="id-ID" dirty="0" smtClean="0"/>
            <a:t>ASESMEN</a:t>
          </a:r>
          <a:endParaRPr lang="id-ID" dirty="0"/>
        </a:p>
      </dgm:t>
    </dgm:pt>
    <dgm:pt modelId="{C0D12A9C-C032-498A-969B-604C97883519}" type="parTrans" cxnId="{A0473246-D2A0-4DFC-BD84-A2CD38478D08}">
      <dgm:prSet/>
      <dgm:spPr/>
      <dgm:t>
        <a:bodyPr/>
        <a:lstStyle/>
        <a:p>
          <a:endParaRPr lang="id-ID"/>
        </a:p>
      </dgm:t>
    </dgm:pt>
    <dgm:pt modelId="{53B70B67-8CBA-47AD-AFB3-32C76AAAEA37}" type="sibTrans" cxnId="{A0473246-D2A0-4DFC-BD84-A2CD38478D08}">
      <dgm:prSet/>
      <dgm:spPr/>
      <dgm:t>
        <a:bodyPr/>
        <a:lstStyle/>
        <a:p>
          <a:endParaRPr lang="id-ID"/>
        </a:p>
      </dgm:t>
    </dgm:pt>
    <dgm:pt modelId="{3DA284D5-061E-414E-B03C-20743C4CB461}">
      <dgm:prSet phldrT="[Text]"/>
      <dgm:spPr/>
      <dgm:t>
        <a:bodyPr/>
        <a:lstStyle/>
        <a:p>
          <a:r>
            <a:rPr lang="id-ID" dirty="0" smtClean="0"/>
            <a:t>AUTHENTIC</a:t>
          </a:r>
          <a:endParaRPr lang="id-ID" dirty="0"/>
        </a:p>
      </dgm:t>
    </dgm:pt>
    <dgm:pt modelId="{5008F496-F57E-4BAA-A6D7-7DCCB1F2F0E8}" type="parTrans" cxnId="{D91FE4AC-DF6E-4853-BD66-80FB6F2A6D75}">
      <dgm:prSet/>
      <dgm:spPr/>
      <dgm:t>
        <a:bodyPr/>
        <a:lstStyle/>
        <a:p>
          <a:endParaRPr lang="id-ID"/>
        </a:p>
      </dgm:t>
    </dgm:pt>
    <dgm:pt modelId="{4390B1D5-F343-459C-ABBD-B37C98A2C598}" type="sibTrans" cxnId="{D91FE4AC-DF6E-4853-BD66-80FB6F2A6D75}">
      <dgm:prSet/>
      <dgm:spPr/>
      <dgm:t>
        <a:bodyPr/>
        <a:lstStyle/>
        <a:p>
          <a:endParaRPr lang="id-ID"/>
        </a:p>
      </dgm:t>
    </dgm:pt>
    <dgm:pt modelId="{B62C3FEB-E9BC-4374-92CD-37ECBB692658}">
      <dgm:prSet phldrT="[Text]"/>
      <dgm:spPr/>
      <dgm:t>
        <a:bodyPr/>
        <a:lstStyle/>
        <a:p>
          <a:r>
            <a:rPr lang="id-ID" dirty="0" smtClean="0"/>
            <a:t>PORTOFOLIO</a:t>
          </a:r>
          <a:endParaRPr lang="id-ID" dirty="0"/>
        </a:p>
      </dgm:t>
    </dgm:pt>
    <dgm:pt modelId="{F489FE52-A9E0-4AB7-B518-CB72E09AC710}" type="parTrans" cxnId="{946D0B02-5A7B-4B60-9E75-54B9EA7218E4}">
      <dgm:prSet/>
      <dgm:spPr/>
      <dgm:t>
        <a:bodyPr/>
        <a:lstStyle/>
        <a:p>
          <a:endParaRPr lang="id-ID"/>
        </a:p>
      </dgm:t>
    </dgm:pt>
    <dgm:pt modelId="{E8A1F76A-2818-4BE9-8FCA-022C2EAB5CBB}" type="sibTrans" cxnId="{946D0B02-5A7B-4B60-9E75-54B9EA7218E4}">
      <dgm:prSet/>
      <dgm:spPr/>
      <dgm:t>
        <a:bodyPr/>
        <a:lstStyle/>
        <a:p>
          <a:endParaRPr lang="id-ID"/>
        </a:p>
      </dgm:t>
    </dgm:pt>
    <dgm:pt modelId="{956C0818-EEC2-43B9-9C16-641E2E9FF55E}">
      <dgm:prSet phldrT="[Text]"/>
      <dgm:spPr/>
      <dgm:t>
        <a:bodyPr/>
        <a:lstStyle/>
        <a:p>
          <a:r>
            <a:rPr lang="id-ID" dirty="0" smtClean="0"/>
            <a:t>PERFORMANCE</a:t>
          </a:r>
          <a:endParaRPr lang="id-ID" dirty="0"/>
        </a:p>
      </dgm:t>
    </dgm:pt>
    <dgm:pt modelId="{B8CA63A3-8AA1-4DEF-9981-6CD64C49395C}" type="parTrans" cxnId="{92F20368-9692-4AA0-BF95-B25FBDB8260E}">
      <dgm:prSet/>
      <dgm:spPr/>
      <dgm:t>
        <a:bodyPr/>
        <a:lstStyle/>
        <a:p>
          <a:endParaRPr lang="id-ID"/>
        </a:p>
      </dgm:t>
    </dgm:pt>
    <dgm:pt modelId="{E3512698-A293-43F6-93BE-5BEE68D3A829}" type="sibTrans" cxnId="{92F20368-9692-4AA0-BF95-B25FBDB8260E}">
      <dgm:prSet/>
      <dgm:spPr/>
      <dgm:t>
        <a:bodyPr/>
        <a:lstStyle/>
        <a:p>
          <a:endParaRPr lang="id-ID"/>
        </a:p>
      </dgm:t>
    </dgm:pt>
    <dgm:pt modelId="{618CD39E-9B4D-4DFF-A47A-3B98EE092C1C}">
      <dgm:prSet phldrT="[Text]"/>
      <dgm:spPr/>
      <dgm:t>
        <a:bodyPr/>
        <a:lstStyle/>
        <a:p>
          <a:r>
            <a:rPr lang="id-ID" dirty="0" smtClean="0"/>
            <a:t>NON-AUTHENTIC</a:t>
          </a:r>
          <a:endParaRPr lang="id-ID" dirty="0"/>
        </a:p>
      </dgm:t>
    </dgm:pt>
    <dgm:pt modelId="{764FAD37-6BB2-4C4A-BBC0-23B727843E9B}" type="parTrans" cxnId="{16D508FD-4FDC-44F0-9D23-0C3163A1FDC0}">
      <dgm:prSet/>
      <dgm:spPr/>
      <dgm:t>
        <a:bodyPr/>
        <a:lstStyle/>
        <a:p>
          <a:endParaRPr lang="id-ID"/>
        </a:p>
      </dgm:t>
    </dgm:pt>
    <dgm:pt modelId="{A3D509C9-2365-48EB-83BF-51115FD5C419}" type="sibTrans" cxnId="{16D508FD-4FDC-44F0-9D23-0C3163A1FDC0}">
      <dgm:prSet/>
      <dgm:spPr/>
      <dgm:t>
        <a:bodyPr/>
        <a:lstStyle/>
        <a:p>
          <a:endParaRPr lang="id-ID"/>
        </a:p>
      </dgm:t>
    </dgm:pt>
    <dgm:pt modelId="{40F1158A-2213-4565-8D90-FA4296CE36D5}">
      <dgm:prSet phldrT="[Text]"/>
      <dgm:spPr/>
      <dgm:t>
        <a:bodyPr/>
        <a:lstStyle/>
        <a:p>
          <a:r>
            <a:rPr lang="id-ID" dirty="0" smtClean="0"/>
            <a:t>TEST</a:t>
          </a:r>
          <a:endParaRPr lang="id-ID" dirty="0"/>
        </a:p>
      </dgm:t>
    </dgm:pt>
    <dgm:pt modelId="{8EECD0B8-F20D-4424-8B86-1346F37E2851}" type="parTrans" cxnId="{CC12A3B9-57BA-497D-BF70-F7F7A0D2C221}">
      <dgm:prSet/>
      <dgm:spPr/>
      <dgm:t>
        <a:bodyPr/>
        <a:lstStyle/>
        <a:p>
          <a:endParaRPr lang="id-ID"/>
        </a:p>
      </dgm:t>
    </dgm:pt>
    <dgm:pt modelId="{BA780DA8-C1E1-4228-AF60-A12E6E6B5846}" type="sibTrans" cxnId="{CC12A3B9-57BA-497D-BF70-F7F7A0D2C221}">
      <dgm:prSet/>
      <dgm:spPr/>
      <dgm:t>
        <a:bodyPr/>
        <a:lstStyle/>
        <a:p>
          <a:endParaRPr lang="id-ID"/>
        </a:p>
      </dgm:t>
    </dgm:pt>
    <dgm:pt modelId="{3003B9BA-DA2B-4176-919E-BDE55AAF63A9}" type="pres">
      <dgm:prSet presAssocID="{29157316-B3F8-48B1-AB5C-B82331527884}" presName="diagram" presStyleCnt="0">
        <dgm:presLayoutVars>
          <dgm:chPref val="1"/>
          <dgm:dir/>
          <dgm:animOne val="branch"/>
          <dgm:animLvl val="lvl"/>
          <dgm:resizeHandles val="exact"/>
        </dgm:presLayoutVars>
      </dgm:prSet>
      <dgm:spPr/>
      <dgm:t>
        <a:bodyPr/>
        <a:lstStyle/>
        <a:p>
          <a:endParaRPr lang="id-ID"/>
        </a:p>
      </dgm:t>
    </dgm:pt>
    <dgm:pt modelId="{D698B2DE-987D-4CDB-A692-9AD566028707}" type="pres">
      <dgm:prSet presAssocID="{ECF88DD1-939F-46F4-BC02-011811A85A8E}" presName="root1" presStyleCnt="0"/>
      <dgm:spPr/>
    </dgm:pt>
    <dgm:pt modelId="{5E715C10-79A5-49C2-A051-F6B275A37A3F}" type="pres">
      <dgm:prSet presAssocID="{ECF88DD1-939F-46F4-BC02-011811A85A8E}" presName="LevelOneTextNode" presStyleLbl="node0" presStyleIdx="0" presStyleCnt="1">
        <dgm:presLayoutVars>
          <dgm:chPref val="3"/>
        </dgm:presLayoutVars>
      </dgm:prSet>
      <dgm:spPr/>
      <dgm:t>
        <a:bodyPr/>
        <a:lstStyle/>
        <a:p>
          <a:endParaRPr lang="id-ID"/>
        </a:p>
      </dgm:t>
    </dgm:pt>
    <dgm:pt modelId="{9FBEECED-DA33-4AC8-81D7-374310476A09}" type="pres">
      <dgm:prSet presAssocID="{ECF88DD1-939F-46F4-BC02-011811A85A8E}" presName="level2hierChild" presStyleCnt="0"/>
      <dgm:spPr/>
    </dgm:pt>
    <dgm:pt modelId="{636739D4-20A0-4DCC-81EE-13F35668FC46}" type="pres">
      <dgm:prSet presAssocID="{5008F496-F57E-4BAA-A6D7-7DCCB1F2F0E8}" presName="conn2-1" presStyleLbl="parChTrans1D2" presStyleIdx="0" presStyleCnt="2"/>
      <dgm:spPr/>
      <dgm:t>
        <a:bodyPr/>
        <a:lstStyle/>
        <a:p>
          <a:endParaRPr lang="id-ID"/>
        </a:p>
      </dgm:t>
    </dgm:pt>
    <dgm:pt modelId="{B38FC1AA-0EE9-42F1-B8E5-DB43A16CC5E2}" type="pres">
      <dgm:prSet presAssocID="{5008F496-F57E-4BAA-A6D7-7DCCB1F2F0E8}" presName="connTx" presStyleLbl="parChTrans1D2" presStyleIdx="0" presStyleCnt="2"/>
      <dgm:spPr/>
      <dgm:t>
        <a:bodyPr/>
        <a:lstStyle/>
        <a:p>
          <a:endParaRPr lang="id-ID"/>
        </a:p>
      </dgm:t>
    </dgm:pt>
    <dgm:pt modelId="{92070342-0974-4534-8556-1CE86219AC9D}" type="pres">
      <dgm:prSet presAssocID="{3DA284D5-061E-414E-B03C-20743C4CB461}" presName="root2" presStyleCnt="0"/>
      <dgm:spPr/>
    </dgm:pt>
    <dgm:pt modelId="{C35DE5F9-5711-44DD-A32E-B2176EC94A25}" type="pres">
      <dgm:prSet presAssocID="{3DA284D5-061E-414E-B03C-20743C4CB461}" presName="LevelTwoTextNode" presStyleLbl="node2" presStyleIdx="0" presStyleCnt="2">
        <dgm:presLayoutVars>
          <dgm:chPref val="3"/>
        </dgm:presLayoutVars>
      </dgm:prSet>
      <dgm:spPr/>
      <dgm:t>
        <a:bodyPr/>
        <a:lstStyle/>
        <a:p>
          <a:endParaRPr lang="id-ID"/>
        </a:p>
      </dgm:t>
    </dgm:pt>
    <dgm:pt modelId="{247B66C9-9FDF-4080-B9DC-96DFE9447FEB}" type="pres">
      <dgm:prSet presAssocID="{3DA284D5-061E-414E-B03C-20743C4CB461}" presName="level3hierChild" presStyleCnt="0"/>
      <dgm:spPr/>
    </dgm:pt>
    <dgm:pt modelId="{B4F6386B-9440-44F3-AA43-25ACE44E1990}" type="pres">
      <dgm:prSet presAssocID="{F489FE52-A9E0-4AB7-B518-CB72E09AC710}" presName="conn2-1" presStyleLbl="parChTrans1D3" presStyleIdx="0" presStyleCnt="3"/>
      <dgm:spPr/>
      <dgm:t>
        <a:bodyPr/>
        <a:lstStyle/>
        <a:p>
          <a:endParaRPr lang="id-ID"/>
        </a:p>
      </dgm:t>
    </dgm:pt>
    <dgm:pt modelId="{A9B0F335-2BAE-4177-BC19-EEE563DAFA70}" type="pres">
      <dgm:prSet presAssocID="{F489FE52-A9E0-4AB7-B518-CB72E09AC710}" presName="connTx" presStyleLbl="parChTrans1D3" presStyleIdx="0" presStyleCnt="3"/>
      <dgm:spPr/>
      <dgm:t>
        <a:bodyPr/>
        <a:lstStyle/>
        <a:p>
          <a:endParaRPr lang="id-ID"/>
        </a:p>
      </dgm:t>
    </dgm:pt>
    <dgm:pt modelId="{EE77D749-D5E4-421C-91D4-F619604235CA}" type="pres">
      <dgm:prSet presAssocID="{B62C3FEB-E9BC-4374-92CD-37ECBB692658}" presName="root2" presStyleCnt="0"/>
      <dgm:spPr/>
    </dgm:pt>
    <dgm:pt modelId="{7F40376B-D783-4A6A-B6DD-93031F89531A}" type="pres">
      <dgm:prSet presAssocID="{B62C3FEB-E9BC-4374-92CD-37ECBB692658}" presName="LevelTwoTextNode" presStyleLbl="node3" presStyleIdx="0" presStyleCnt="3">
        <dgm:presLayoutVars>
          <dgm:chPref val="3"/>
        </dgm:presLayoutVars>
      </dgm:prSet>
      <dgm:spPr/>
      <dgm:t>
        <a:bodyPr/>
        <a:lstStyle/>
        <a:p>
          <a:endParaRPr lang="id-ID"/>
        </a:p>
      </dgm:t>
    </dgm:pt>
    <dgm:pt modelId="{87801C0F-3016-4B92-9015-1F68FF09D53B}" type="pres">
      <dgm:prSet presAssocID="{B62C3FEB-E9BC-4374-92CD-37ECBB692658}" presName="level3hierChild" presStyleCnt="0"/>
      <dgm:spPr/>
    </dgm:pt>
    <dgm:pt modelId="{FA8FC610-BAC7-4AF6-ACA7-1CB066A10186}" type="pres">
      <dgm:prSet presAssocID="{B8CA63A3-8AA1-4DEF-9981-6CD64C49395C}" presName="conn2-1" presStyleLbl="parChTrans1D3" presStyleIdx="1" presStyleCnt="3"/>
      <dgm:spPr/>
      <dgm:t>
        <a:bodyPr/>
        <a:lstStyle/>
        <a:p>
          <a:endParaRPr lang="id-ID"/>
        </a:p>
      </dgm:t>
    </dgm:pt>
    <dgm:pt modelId="{AD16883D-1DB0-4D9E-9099-456189B9BAE9}" type="pres">
      <dgm:prSet presAssocID="{B8CA63A3-8AA1-4DEF-9981-6CD64C49395C}" presName="connTx" presStyleLbl="parChTrans1D3" presStyleIdx="1" presStyleCnt="3"/>
      <dgm:spPr/>
      <dgm:t>
        <a:bodyPr/>
        <a:lstStyle/>
        <a:p>
          <a:endParaRPr lang="id-ID"/>
        </a:p>
      </dgm:t>
    </dgm:pt>
    <dgm:pt modelId="{61B308D5-952E-4E1E-8BDD-25AB64C8869B}" type="pres">
      <dgm:prSet presAssocID="{956C0818-EEC2-43B9-9C16-641E2E9FF55E}" presName="root2" presStyleCnt="0"/>
      <dgm:spPr/>
    </dgm:pt>
    <dgm:pt modelId="{350DA580-09EB-4F35-AA95-7D0762A5A6EB}" type="pres">
      <dgm:prSet presAssocID="{956C0818-EEC2-43B9-9C16-641E2E9FF55E}" presName="LevelTwoTextNode" presStyleLbl="node3" presStyleIdx="1" presStyleCnt="3">
        <dgm:presLayoutVars>
          <dgm:chPref val="3"/>
        </dgm:presLayoutVars>
      </dgm:prSet>
      <dgm:spPr/>
      <dgm:t>
        <a:bodyPr/>
        <a:lstStyle/>
        <a:p>
          <a:endParaRPr lang="id-ID"/>
        </a:p>
      </dgm:t>
    </dgm:pt>
    <dgm:pt modelId="{3D749368-F942-4FA7-BC17-F3C7E5CA7399}" type="pres">
      <dgm:prSet presAssocID="{956C0818-EEC2-43B9-9C16-641E2E9FF55E}" presName="level3hierChild" presStyleCnt="0"/>
      <dgm:spPr/>
    </dgm:pt>
    <dgm:pt modelId="{93B5455F-C671-4ED4-B6EA-CB6496DEE3FD}" type="pres">
      <dgm:prSet presAssocID="{764FAD37-6BB2-4C4A-BBC0-23B727843E9B}" presName="conn2-1" presStyleLbl="parChTrans1D2" presStyleIdx="1" presStyleCnt="2"/>
      <dgm:spPr/>
      <dgm:t>
        <a:bodyPr/>
        <a:lstStyle/>
        <a:p>
          <a:endParaRPr lang="id-ID"/>
        </a:p>
      </dgm:t>
    </dgm:pt>
    <dgm:pt modelId="{A07C7555-A67E-41EC-AF7F-96CED7DEB94C}" type="pres">
      <dgm:prSet presAssocID="{764FAD37-6BB2-4C4A-BBC0-23B727843E9B}" presName="connTx" presStyleLbl="parChTrans1D2" presStyleIdx="1" presStyleCnt="2"/>
      <dgm:spPr/>
      <dgm:t>
        <a:bodyPr/>
        <a:lstStyle/>
        <a:p>
          <a:endParaRPr lang="id-ID"/>
        </a:p>
      </dgm:t>
    </dgm:pt>
    <dgm:pt modelId="{7D44922E-6725-42DE-ABD1-37D5E736AB54}" type="pres">
      <dgm:prSet presAssocID="{618CD39E-9B4D-4DFF-A47A-3B98EE092C1C}" presName="root2" presStyleCnt="0"/>
      <dgm:spPr/>
    </dgm:pt>
    <dgm:pt modelId="{6E59BC21-A386-4ACD-8821-08DE2B49767E}" type="pres">
      <dgm:prSet presAssocID="{618CD39E-9B4D-4DFF-A47A-3B98EE092C1C}" presName="LevelTwoTextNode" presStyleLbl="node2" presStyleIdx="1" presStyleCnt="2">
        <dgm:presLayoutVars>
          <dgm:chPref val="3"/>
        </dgm:presLayoutVars>
      </dgm:prSet>
      <dgm:spPr/>
      <dgm:t>
        <a:bodyPr/>
        <a:lstStyle/>
        <a:p>
          <a:endParaRPr lang="id-ID"/>
        </a:p>
      </dgm:t>
    </dgm:pt>
    <dgm:pt modelId="{DB374A69-A91E-438B-B0EA-AFD41C8C44CC}" type="pres">
      <dgm:prSet presAssocID="{618CD39E-9B4D-4DFF-A47A-3B98EE092C1C}" presName="level3hierChild" presStyleCnt="0"/>
      <dgm:spPr/>
    </dgm:pt>
    <dgm:pt modelId="{5C9FCF90-F3D7-40B2-96C5-45D0CF51B384}" type="pres">
      <dgm:prSet presAssocID="{8EECD0B8-F20D-4424-8B86-1346F37E2851}" presName="conn2-1" presStyleLbl="parChTrans1D3" presStyleIdx="2" presStyleCnt="3"/>
      <dgm:spPr/>
      <dgm:t>
        <a:bodyPr/>
        <a:lstStyle/>
        <a:p>
          <a:endParaRPr lang="id-ID"/>
        </a:p>
      </dgm:t>
    </dgm:pt>
    <dgm:pt modelId="{2C828251-B572-4276-A790-5267F693A6A4}" type="pres">
      <dgm:prSet presAssocID="{8EECD0B8-F20D-4424-8B86-1346F37E2851}" presName="connTx" presStyleLbl="parChTrans1D3" presStyleIdx="2" presStyleCnt="3"/>
      <dgm:spPr/>
      <dgm:t>
        <a:bodyPr/>
        <a:lstStyle/>
        <a:p>
          <a:endParaRPr lang="id-ID"/>
        </a:p>
      </dgm:t>
    </dgm:pt>
    <dgm:pt modelId="{55A8065A-AC11-4FFE-9FF6-5667DD2FA13D}" type="pres">
      <dgm:prSet presAssocID="{40F1158A-2213-4565-8D90-FA4296CE36D5}" presName="root2" presStyleCnt="0"/>
      <dgm:spPr/>
    </dgm:pt>
    <dgm:pt modelId="{83942E1A-74FD-403F-98A1-CAB299DD9C43}" type="pres">
      <dgm:prSet presAssocID="{40F1158A-2213-4565-8D90-FA4296CE36D5}" presName="LevelTwoTextNode" presStyleLbl="node3" presStyleIdx="2" presStyleCnt="3">
        <dgm:presLayoutVars>
          <dgm:chPref val="3"/>
        </dgm:presLayoutVars>
      </dgm:prSet>
      <dgm:spPr/>
      <dgm:t>
        <a:bodyPr/>
        <a:lstStyle/>
        <a:p>
          <a:endParaRPr lang="id-ID"/>
        </a:p>
      </dgm:t>
    </dgm:pt>
    <dgm:pt modelId="{4172EF02-8797-47B7-B62A-BA44FB0B49B7}" type="pres">
      <dgm:prSet presAssocID="{40F1158A-2213-4565-8D90-FA4296CE36D5}" presName="level3hierChild" presStyleCnt="0"/>
      <dgm:spPr/>
    </dgm:pt>
  </dgm:ptLst>
  <dgm:cxnLst>
    <dgm:cxn modelId="{92F20368-9692-4AA0-BF95-B25FBDB8260E}" srcId="{3DA284D5-061E-414E-B03C-20743C4CB461}" destId="{956C0818-EEC2-43B9-9C16-641E2E9FF55E}" srcOrd="1" destOrd="0" parTransId="{B8CA63A3-8AA1-4DEF-9981-6CD64C49395C}" sibTransId="{E3512698-A293-43F6-93BE-5BEE68D3A829}"/>
    <dgm:cxn modelId="{3CD91B7F-6918-454B-AFED-1C24EFFB2BFB}" type="presOf" srcId="{B8CA63A3-8AA1-4DEF-9981-6CD64C49395C}" destId="{AD16883D-1DB0-4D9E-9099-456189B9BAE9}" srcOrd="1" destOrd="0" presId="urn:microsoft.com/office/officeart/2005/8/layout/hierarchy2"/>
    <dgm:cxn modelId="{D91FE4AC-DF6E-4853-BD66-80FB6F2A6D75}" srcId="{ECF88DD1-939F-46F4-BC02-011811A85A8E}" destId="{3DA284D5-061E-414E-B03C-20743C4CB461}" srcOrd="0" destOrd="0" parTransId="{5008F496-F57E-4BAA-A6D7-7DCCB1F2F0E8}" sibTransId="{4390B1D5-F343-459C-ABBD-B37C98A2C598}"/>
    <dgm:cxn modelId="{16D508FD-4FDC-44F0-9D23-0C3163A1FDC0}" srcId="{ECF88DD1-939F-46F4-BC02-011811A85A8E}" destId="{618CD39E-9B4D-4DFF-A47A-3B98EE092C1C}" srcOrd="1" destOrd="0" parTransId="{764FAD37-6BB2-4C4A-BBC0-23B727843E9B}" sibTransId="{A3D509C9-2365-48EB-83BF-51115FD5C419}"/>
    <dgm:cxn modelId="{30DF1740-DAB6-499E-8C41-FC0F5D8A7548}" type="presOf" srcId="{F489FE52-A9E0-4AB7-B518-CB72E09AC710}" destId="{A9B0F335-2BAE-4177-BC19-EEE563DAFA70}" srcOrd="1" destOrd="0" presId="urn:microsoft.com/office/officeart/2005/8/layout/hierarchy2"/>
    <dgm:cxn modelId="{4111299A-CD14-4405-9073-4A1EA55F5CFC}" type="presOf" srcId="{ECF88DD1-939F-46F4-BC02-011811A85A8E}" destId="{5E715C10-79A5-49C2-A051-F6B275A37A3F}" srcOrd="0" destOrd="0" presId="urn:microsoft.com/office/officeart/2005/8/layout/hierarchy2"/>
    <dgm:cxn modelId="{88122FD9-F52B-4CB4-B121-D178B72E8A96}" type="presOf" srcId="{5008F496-F57E-4BAA-A6D7-7DCCB1F2F0E8}" destId="{B38FC1AA-0EE9-42F1-B8E5-DB43A16CC5E2}" srcOrd="1" destOrd="0" presId="urn:microsoft.com/office/officeart/2005/8/layout/hierarchy2"/>
    <dgm:cxn modelId="{50B6712A-E77B-44D4-B183-B9FC894997B9}" type="presOf" srcId="{29157316-B3F8-48B1-AB5C-B82331527884}" destId="{3003B9BA-DA2B-4176-919E-BDE55AAF63A9}" srcOrd="0" destOrd="0" presId="urn:microsoft.com/office/officeart/2005/8/layout/hierarchy2"/>
    <dgm:cxn modelId="{A0473246-D2A0-4DFC-BD84-A2CD38478D08}" srcId="{29157316-B3F8-48B1-AB5C-B82331527884}" destId="{ECF88DD1-939F-46F4-BC02-011811A85A8E}" srcOrd="0" destOrd="0" parTransId="{C0D12A9C-C032-498A-969B-604C97883519}" sibTransId="{53B70B67-8CBA-47AD-AFB3-32C76AAAEA37}"/>
    <dgm:cxn modelId="{36E810F2-BCDC-4D89-A222-3DC2EE26983D}" type="presOf" srcId="{40F1158A-2213-4565-8D90-FA4296CE36D5}" destId="{83942E1A-74FD-403F-98A1-CAB299DD9C43}" srcOrd="0" destOrd="0" presId="urn:microsoft.com/office/officeart/2005/8/layout/hierarchy2"/>
    <dgm:cxn modelId="{CC12A3B9-57BA-497D-BF70-F7F7A0D2C221}" srcId="{618CD39E-9B4D-4DFF-A47A-3B98EE092C1C}" destId="{40F1158A-2213-4565-8D90-FA4296CE36D5}" srcOrd="0" destOrd="0" parTransId="{8EECD0B8-F20D-4424-8B86-1346F37E2851}" sibTransId="{BA780DA8-C1E1-4228-AF60-A12E6E6B5846}"/>
    <dgm:cxn modelId="{946D0B02-5A7B-4B60-9E75-54B9EA7218E4}" srcId="{3DA284D5-061E-414E-B03C-20743C4CB461}" destId="{B62C3FEB-E9BC-4374-92CD-37ECBB692658}" srcOrd="0" destOrd="0" parTransId="{F489FE52-A9E0-4AB7-B518-CB72E09AC710}" sibTransId="{E8A1F76A-2818-4BE9-8FCA-022C2EAB5CBB}"/>
    <dgm:cxn modelId="{0545CFD5-DD65-4668-BA42-93A8F1D670D8}" type="presOf" srcId="{3DA284D5-061E-414E-B03C-20743C4CB461}" destId="{C35DE5F9-5711-44DD-A32E-B2176EC94A25}" srcOrd="0" destOrd="0" presId="urn:microsoft.com/office/officeart/2005/8/layout/hierarchy2"/>
    <dgm:cxn modelId="{31373E5D-16D2-43CF-A5E6-56CEC6C418C5}" type="presOf" srcId="{B62C3FEB-E9BC-4374-92CD-37ECBB692658}" destId="{7F40376B-D783-4A6A-B6DD-93031F89531A}" srcOrd="0" destOrd="0" presId="urn:microsoft.com/office/officeart/2005/8/layout/hierarchy2"/>
    <dgm:cxn modelId="{E61999A6-4AF3-470B-A91C-FEEFCD312F78}" type="presOf" srcId="{8EECD0B8-F20D-4424-8B86-1346F37E2851}" destId="{2C828251-B572-4276-A790-5267F693A6A4}" srcOrd="1" destOrd="0" presId="urn:microsoft.com/office/officeart/2005/8/layout/hierarchy2"/>
    <dgm:cxn modelId="{97E76B67-31CB-416D-ACD6-594BED2C6841}" type="presOf" srcId="{618CD39E-9B4D-4DFF-A47A-3B98EE092C1C}" destId="{6E59BC21-A386-4ACD-8821-08DE2B49767E}" srcOrd="0" destOrd="0" presId="urn:microsoft.com/office/officeart/2005/8/layout/hierarchy2"/>
    <dgm:cxn modelId="{D5B85E79-B0ED-44A8-A5A1-88F15861300F}" type="presOf" srcId="{956C0818-EEC2-43B9-9C16-641E2E9FF55E}" destId="{350DA580-09EB-4F35-AA95-7D0762A5A6EB}" srcOrd="0" destOrd="0" presId="urn:microsoft.com/office/officeart/2005/8/layout/hierarchy2"/>
    <dgm:cxn modelId="{826F934F-096B-4E65-A7CD-DB1480791E8C}" type="presOf" srcId="{F489FE52-A9E0-4AB7-B518-CB72E09AC710}" destId="{B4F6386B-9440-44F3-AA43-25ACE44E1990}" srcOrd="0" destOrd="0" presId="urn:microsoft.com/office/officeart/2005/8/layout/hierarchy2"/>
    <dgm:cxn modelId="{B3688E92-8C07-4C47-8F59-5780AA358581}" type="presOf" srcId="{B8CA63A3-8AA1-4DEF-9981-6CD64C49395C}" destId="{FA8FC610-BAC7-4AF6-ACA7-1CB066A10186}" srcOrd="0" destOrd="0" presId="urn:microsoft.com/office/officeart/2005/8/layout/hierarchy2"/>
    <dgm:cxn modelId="{1BF8CAEF-B740-4298-91B9-35AAB5005723}" type="presOf" srcId="{5008F496-F57E-4BAA-A6D7-7DCCB1F2F0E8}" destId="{636739D4-20A0-4DCC-81EE-13F35668FC46}" srcOrd="0" destOrd="0" presId="urn:microsoft.com/office/officeart/2005/8/layout/hierarchy2"/>
    <dgm:cxn modelId="{5F9103D1-6482-487D-AA5B-767671DA05DD}" type="presOf" srcId="{8EECD0B8-F20D-4424-8B86-1346F37E2851}" destId="{5C9FCF90-F3D7-40B2-96C5-45D0CF51B384}" srcOrd="0" destOrd="0" presId="urn:microsoft.com/office/officeart/2005/8/layout/hierarchy2"/>
    <dgm:cxn modelId="{872F13A6-7F06-429E-8506-54B81FE90DD4}" type="presOf" srcId="{764FAD37-6BB2-4C4A-BBC0-23B727843E9B}" destId="{93B5455F-C671-4ED4-B6EA-CB6496DEE3FD}" srcOrd="0" destOrd="0" presId="urn:microsoft.com/office/officeart/2005/8/layout/hierarchy2"/>
    <dgm:cxn modelId="{3019F9D5-9F4E-4581-8E98-FB9BD7D70E92}" type="presOf" srcId="{764FAD37-6BB2-4C4A-BBC0-23B727843E9B}" destId="{A07C7555-A67E-41EC-AF7F-96CED7DEB94C}" srcOrd="1" destOrd="0" presId="urn:microsoft.com/office/officeart/2005/8/layout/hierarchy2"/>
    <dgm:cxn modelId="{DD9308AB-0C5A-4699-8477-0FA70130F0BB}" type="presParOf" srcId="{3003B9BA-DA2B-4176-919E-BDE55AAF63A9}" destId="{D698B2DE-987D-4CDB-A692-9AD566028707}" srcOrd="0" destOrd="0" presId="urn:microsoft.com/office/officeart/2005/8/layout/hierarchy2"/>
    <dgm:cxn modelId="{5BF90FEF-EAC8-4753-AB1D-60E6741C0259}" type="presParOf" srcId="{D698B2DE-987D-4CDB-A692-9AD566028707}" destId="{5E715C10-79A5-49C2-A051-F6B275A37A3F}" srcOrd="0" destOrd="0" presId="urn:microsoft.com/office/officeart/2005/8/layout/hierarchy2"/>
    <dgm:cxn modelId="{5A2DC93B-739A-4533-BC44-68E2D815BE30}" type="presParOf" srcId="{D698B2DE-987D-4CDB-A692-9AD566028707}" destId="{9FBEECED-DA33-4AC8-81D7-374310476A09}" srcOrd="1" destOrd="0" presId="urn:microsoft.com/office/officeart/2005/8/layout/hierarchy2"/>
    <dgm:cxn modelId="{A0FDE32B-CBBF-4C8B-988B-A1C8FC9CBC9E}" type="presParOf" srcId="{9FBEECED-DA33-4AC8-81D7-374310476A09}" destId="{636739D4-20A0-4DCC-81EE-13F35668FC46}" srcOrd="0" destOrd="0" presId="urn:microsoft.com/office/officeart/2005/8/layout/hierarchy2"/>
    <dgm:cxn modelId="{3928EA61-17C5-4B05-A923-FD77CFABF5A5}" type="presParOf" srcId="{636739D4-20A0-4DCC-81EE-13F35668FC46}" destId="{B38FC1AA-0EE9-42F1-B8E5-DB43A16CC5E2}" srcOrd="0" destOrd="0" presId="urn:microsoft.com/office/officeart/2005/8/layout/hierarchy2"/>
    <dgm:cxn modelId="{310D69A7-55D4-425D-95E3-D57EA55EB295}" type="presParOf" srcId="{9FBEECED-DA33-4AC8-81D7-374310476A09}" destId="{92070342-0974-4534-8556-1CE86219AC9D}" srcOrd="1" destOrd="0" presId="urn:microsoft.com/office/officeart/2005/8/layout/hierarchy2"/>
    <dgm:cxn modelId="{12223995-5079-4A5E-BA05-C817D4F0419E}" type="presParOf" srcId="{92070342-0974-4534-8556-1CE86219AC9D}" destId="{C35DE5F9-5711-44DD-A32E-B2176EC94A25}" srcOrd="0" destOrd="0" presId="urn:microsoft.com/office/officeart/2005/8/layout/hierarchy2"/>
    <dgm:cxn modelId="{B984B176-D4A7-48C6-A14C-E7FD0D675E96}" type="presParOf" srcId="{92070342-0974-4534-8556-1CE86219AC9D}" destId="{247B66C9-9FDF-4080-B9DC-96DFE9447FEB}" srcOrd="1" destOrd="0" presId="urn:microsoft.com/office/officeart/2005/8/layout/hierarchy2"/>
    <dgm:cxn modelId="{88B2DE6F-A32C-4E82-A783-66ABDE0457C9}" type="presParOf" srcId="{247B66C9-9FDF-4080-B9DC-96DFE9447FEB}" destId="{B4F6386B-9440-44F3-AA43-25ACE44E1990}" srcOrd="0" destOrd="0" presId="urn:microsoft.com/office/officeart/2005/8/layout/hierarchy2"/>
    <dgm:cxn modelId="{1A9985A7-0DA2-4189-B5FC-A35E0B3CEB23}" type="presParOf" srcId="{B4F6386B-9440-44F3-AA43-25ACE44E1990}" destId="{A9B0F335-2BAE-4177-BC19-EEE563DAFA70}" srcOrd="0" destOrd="0" presId="urn:microsoft.com/office/officeart/2005/8/layout/hierarchy2"/>
    <dgm:cxn modelId="{F2791285-EF3A-4AFC-A5AE-F9EC2EBC4EEF}" type="presParOf" srcId="{247B66C9-9FDF-4080-B9DC-96DFE9447FEB}" destId="{EE77D749-D5E4-421C-91D4-F619604235CA}" srcOrd="1" destOrd="0" presId="urn:microsoft.com/office/officeart/2005/8/layout/hierarchy2"/>
    <dgm:cxn modelId="{6C37AB1F-0F5F-4828-845D-F9BD1E522901}" type="presParOf" srcId="{EE77D749-D5E4-421C-91D4-F619604235CA}" destId="{7F40376B-D783-4A6A-B6DD-93031F89531A}" srcOrd="0" destOrd="0" presId="urn:microsoft.com/office/officeart/2005/8/layout/hierarchy2"/>
    <dgm:cxn modelId="{78D7BA17-E2A1-46AC-97DB-0221B95F52FB}" type="presParOf" srcId="{EE77D749-D5E4-421C-91D4-F619604235CA}" destId="{87801C0F-3016-4B92-9015-1F68FF09D53B}" srcOrd="1" destOrd="0" presId="urn:microsoft.com/office/officeart/2005/8/layout/hierarchy2"/>
    <dgm:cxn modelId="{D2D600DA-44D8-4615-BBA7-A457EDCC17E6}" type="presParOf" srcId="{247B66C9-9FDF-4080-B9DC-96DFE9447FEB}" destId="{FA8FC610-BAC7-4AF6-ACA7-1CB066A10186}" srcOrd="2" destOrd="0" presId="urn:microsoft.com/office/officeart/2005/8/layout/hierarchy2"/>
    <dgm:cxn modelId="{85592A9D-C277-430C-8A42-4EFEDA3C77C4}" type="presParOf" srcId="{FA8FC610-BAC7-4AF6-ACA7-1CB066A10186}" destId="{AD16883D-1DB0-4D9E-9099-456189B9BAE9}" srcOrd="0" destOrd="0" presId="urn:microsoft.com/office/officeart/2005/8/layout/hierarchy2"/>
    <dgm:cxn modelId="{5E313BBB-996C-4366-ACEB-A18365D2CAF6}" type="presParOf" srcId="{247B66C9-9FDF-4080-B9DC-96DFE9447FEB}" destId="{61B308D5-952E-4E1E-8BDD-25AB64C8869B}" srcOrd="3" destOrd="0" presId="urn:microsoft.com/office/officeart/2005/8/layout/hierarchy2"/>
    <dgm:cxn modelId="{42D38724-67D9-4BA1-B55B-E8B4C8E0AFE8}" type="presParOf" srcId="{61B308D5-952E-4E1E-8BDD-25AB64C8869B}" destId="{350DA580-09EB-4F35-AA95-7D0762A5A6EB}" srcOrd="0" destOrd="0" presId="urn:microsoft.com/office/officeart/2005/8/layout/hierarchy2"/>
    <dgm:cxn modelId="{0C341ACC-F400-4852-9624-CA193CC41C5B}" type="presParOf" srcId="{61B308D5-952E-4E1E-8BDD-25AB64C8869B}" destId="{3D749368-F942-4FA7-BC17-F3C7E5CA7399}" srcOrd="1" destOrd="0" presId="urn:microsoft.com/office/officeart/2005/8/layout/hierarchy2"/>
    <dgm:cxn modelId="{738D89D1-8F7A-4C63-AC97-20093E8060B7}" type="presParOf" srcId="{9FBEECED-DA33-4AC8-81D7-374310476A09}" destId="{93B5455F-C671-4ED4-B6EA-CB6496DEE3FD}" srcOrd="2" destOrd="0" presId="urn:microsoft.com/office/officeart/2005/8/layout/hierarchy2"/>
    <dgm:cxn modelId="{8D3CB439-F904-42B9-834D-645B50F663E8}" type="presParOf" srcId="{93B5455F-C671-4ED4-B6EA-CB6496DEE3FD}" destId="{A07C7555-A67E-41EC-AF7F-96CED7DEB94C}" srcOrd="0" destOrd="0" presId="urn:microsoft.com/office/officeart/2005/8/layout/hierarchy2"/>
    <dgm:cxn modelId="{958B02DA-7FEC-4371-8652-0FDCA194A975}" type="presParOf" srcId="{9FBEECED-DA33-4AC8-81D7-374310476A09}" destId="{7D44922E-6725-42DE-ABD1-37D5E736AB54}" srcOrd="3" destOrd="0" presId="urn:microsoft.com/office/officeart/2005/8/layout/hierarchy2"/>
    <dgm:cxn modelId="{6581BF6A-B15A-43E1-ADA0-856182FF305F}" type="presParOf" srcId="{7D44922E-6725-42DE-ABD1-37D5E736AB54}" destId="{6E59BC21-A386-4ACD-8821-08DE2B49767E}" srcOrd="0" destOrd="0" presId="urn:microsoft.com/office/officeart/2005/8/layout/hierarchy2"/>
    <dgm:cxn modelId="{B85A90BD-3C07-4214-994A-8FF411730BE4}" type="presParOf" srcId="{7D44922E-6725-42DE-ABD1-37D5E736AB54}" destId="{DB374A69-A91E-438B-B0EA-AFD41C8C44CC}" srcOrd="1" destOrd="0" presId="urn:microsoft.com/office/officeart/2005/8/layout/hierarchy2"/>
    <dgm:cxn modelId="{04CA64A7-BE48-403D-B93D-031182D478BC}" type="presParOf" srcId="{DB374A69-A91E-438B-B0EA-AFD41C8C44CC}" destId="{5C9FCF90-F3D7-40B2-96C5-45D0CF51B384}" srcOrd="0" destOrd="0" presId="urn:microsoft.com/office/officeart/2005/8/layout/hierarchy2"/>
    <dgm:cxn modelId="{80ED0C33-E5EC-4ACC-8132-7DCDA2244AED}" type="presParOf" srcId="{5C9FCF90-F3D7-40B2-96C5-45D0CF51B384}" destId="{2C828251-B572-4276-A790-5267F693A6A4}" srcOrd="0" destOrd="0" presId="urn:microsoft.com/office/officeart/2005/8/layout/hierarchy2"/>
    <dgm:cxn modelId="{AD4FB1D4-132E-41BD-8646-EE3E79BE3854}" type="presParOf" srcId="{DB374A69-A91E-438B-B0EA-AFD41C8C44CC}" destId="{55A8065A-AC11-4FFE-9FF6-5667DD2FA13D}" srcOrd="1" destOrd="0" presId="urn:microsoft.com/office/officeart/2005/8/layout/hierarchy2"/>
    <dgm:cxn modelId="{62D38317-ECC3-44F3-BBEA-469F8C9EB318}" type="presParOf" srcId="{55A8065A-AC11-4FFE-9FF6-5667DD2FA13D}" destId="{83942E1A-74FD-403F-98A1-CAB299DD9C43}" srcOrd="0" destOrd="0" presId="urn:microsoft.com/office/officeart/2005/8/layout/hierarchy2"/>
    <dgm:cxn modelId="{5C42D51D-55C9-4F75-A6E5-3F2286B58F31}" type="presParOf" srcId="{55A8065A-AC11-4FFE-9FF6-5667DD2FA13D}" destId="{4172EF02-8797-47B7-B62A-BA44FB0B49B7}"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2B91B-C7D6-4854-B0A6-CAFF5D5E920C}">
      <dsp:nvSpPr>
        <dsp:cNvPr id="0" name=""/>
        <dsp:cNvSpPr/>
      </dsp:nvSpPr>
      <dsp:spPr>
        <a:xfrm>
          <a:off x="5163" y="440547"/>
          <a:ext cx="2257768" cy="1354660"/>
        </a:xfrm>
        <a:prstGeom prst="roundRect">
          <a:avLst>
            <a:gd name="adj" fmla="val 10000"/>
          </a:avLst>
        </a:prstGeom>
        <a:solidFill>
          <a:schemeClr val="accent4">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KURIKULUM</a:t>
          </a:r>
          <a:endParaRPr lang="en-US" sz="2200" kern="1200" dirty="0"/>
        </a:p>
      </dsp:txBody>
      <dsp:txXfrm>
        <a:off x="44840" y="480224"/>
        <a:ext cx="2178414" cy="1275306"/>
      </dsp:txXfrm>
    </dsp:sp>
    <dsp:sp modelId="{B28397A8-CED4-4B1C-B89F-DD2F461A17CE}">
      <dsp:nvSpPr>
        <dsp:cNvPr id="0" name=""/>
        <dsp:cNvSpPr/>
      </dsp:nvSpPr>
      <dsp:spPr>
        <a:xfrm>
          <a:off x="2461615" y="837914"/>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461615" y="949899"/>
        <a:ext cx="335052" cy="335956"/>
      </dsp:txXfrm>
    </dsp:sp>
    <dsp:sp modelId="{496F9081-F977-439D-BA0A-6C3D1FF963E3}">
      <dsp:nvSpPr>
        <dsp:cNvPr id="0" name=""/>
        <dsp:cNvSpPr/>
      </dsp:nvSpPr>
      <dsp:spPr>
        <a:xfrm>
          <a:off x="3166039" y="440547"/>
          <a:ext cx="2257768" cy="135466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SKL</a:t>
          </a:r>
          <a:endParaRPr lang="en-US" sz="2200" kern="1200" dirty="0"/>
        </a:p>
      </dsp:txBody>
      <dsp:txXfrm>
        <a:off x="3205716" y="480224"/>
        <a:ext cx="2178414" cy="1275306"/>
      </dsp:txXfrm>
    </dsp:sp>
    <dsp:sp modelId="{F61F2C46-D4BC-4753-A568-9081EF78BA10}">
      <dsp:nvSpPr>
        <dsp:cNvPr id="0" name=""/>
        <dsp:cNvSpPr/>
      </dsp:nvSpPr>
      <dsp:spPr>
        <a:xfrm>
          <a:off x="5622490" y="837914"/>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622490" y="949899"/>
        <a:ext cx="335052" cy="335956"/>
      </dsp:txXfrm>
    </dsp:sp>
    <dsp:sp modelId="{73732978-C1F2-4489-BCEA-A5A3E1107233}">
      <dsp:nvSpPr>
        <dsp:cNvPr id="0" name=""/>
        <dsp:cNvSpPr/>
      </dsp:nvSpPr>
      <dsp:spPr>
        <a:xfrm>
          <a:off x="6326914" y="440547"/>
          <a:ext cx="2257768" cy="1354660"/>
        </a:xfrm>
        <a:prstGeom prst="roundRect">
          <a:avLst>
            <a:gd name="adj" fmla="val 1000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KI-KD</a:t>
          </a:r>
          <a:endParaRPr lang="en-US" sz="2200" kern="1200" dirty="0"/>
        </a:p>
      </dsp:txBody>
      <dsp:txXfrm>
        <a:off x="6366591" y="480224"/>
        <a:ext cx="2178414" cy="1275306"/>
      </dsp:txXfrm>
    </dsp:sp>
    <dsp:sp modelId="{CB5715C8-1DFE-461D-B94A-6CBCFAF65ADC}">
      <dsp:nvSpPr>
        <dsp:cNvPr id="0" name=""/>
        <dsp:cNvSpPr/>
      </dsp:nvSpPr>
      <dsp:spPr>
        <a:xfrm>
          <a:off x="8783366" y="837914"/>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8783366" y="949899"/>
        <a:ext cx="335052" cy="335956"/>
      </dsp:txXfrm>
    </dsp:sp>
    <dsp:sp modelId="{477DA2D8-39E4-434E-8DCB-3270D99B4955}">
      <dsp:nvSpPr>
        <dsp:cNvPr id="0" name=""/>
        <dsp:cNvSpPr/>
      </dsp:nvSpPr>
      <dsp:spPr>
        <a:xfrm>
          <a:off x="9487789" y="440547"/>
          <a:ext cx="2257768" cy="1354660"/>
        </a:xfrm>
        <a:prstGeom prst="roundRect">
          <a:avLst>
            <a:gd name="adj" fmla="val 10000"/>
          </a:avLst>
        </a:prstGeom>
        <a:solidFill>
          <a:schemeClr val="accent4">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SILABUS</a:t>
          </a:r>
          <a:endParaRPr lang="en-US" sz="2200" kern="1200" dirty="0"/>
        </a:p>
      </dsp:txBody>
      <dsp:txXfrm>
        <a:off x="9527466" y="480224"/>
        <a:ext cx="2178414" cy="1275306"/>
      </dsp:txXfrm>
    </dsp:sp>
    <dsp:sp modelId="{1FD4BEA9-69A5-46D8-AD58-747CB24DDF83}">
      <dsp:nvSpPr>
        <dsp:cNvPr id="0" name=""/>
        <dsp:cNvSpPr/>
      </dsp:nvSpPr>
      <dsp:spPr>
        <a:xfrm rot="5400000">
          <a:off x="10377350" y="1953251"/>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0448695" y="1993891"/>
        <a:ext cx="335956" cy="335052"/>
      </dsp:txXfrm>
    </dsp:sp>
    <dsp:sp modelId="{F0F99E68-0343-4220-9615-E8211F1C4635}">
      <dsp:nvSpPr>
        <dsp:cNvPr id="0" name=""/>
        <dsp:cNvSpPr/>
      </dsp:nvSpPr>
      <dsp:spPr>
        <a:xfrm>
          <a:off x="9487789" y="2698315"/>
          <a:ext cx="2257768" cy="1354660"/>
        </a:xfrm>
        <a:prstGeom prst="roundRect">
          <a:avLst>
            <a:gd name="adj" fmla="val 10000"/>
          </a:avLst>
        </a:prstGeom>
        <a:solidFill>
          <a:schemeClr val="accent3">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RPP</a:t>
          </a:r>
          <a:endParaRPr lang="en-US" sz="2200" kern="1200" dirty="0"/>
        </a:p>
      </dsp:txBody>
      <dsp:txXfrm>
        <a:off x="9527466" y="2737992"/>
        <a:ext cx="2178414" cy="1275306"/>
      </dsp:txXfrm>
    </dsp:sp>
    <dsp:sp modelId="{CF758A00-D739-4283-98BD-049D53DB8874}">
      <dsp:nvSpPr>
        <dsp:cNvPr id="0" name=""/>
        <dsp:cNvSpPr/>
      </dsp:nvSpPr>
      <dsp:spPr>
        <a:xfrm rot="10800000">
          <a:off x="8810459" y="3095682"/>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8954053" y="3207667"/>
        <a:ext cx="335052" cy="335956"/>
      </dsp:txXfrm>
    </dsp:sp>
    <dsp:sp modelId="{88E5506B-C6A4-43CD-859F-05793731B1F9}">
      <dsp:nvSpPr>
        <dsp:cNvPr id="0" name=""/>
        <dsp:cNvSpPr/>
      </dsp:nvSpPr>
      <dsp:spPr>
        <a:xfrm>
          <a:off x="6326914" y="2698315"/>
          <a:ext cx="2257768" cy="1354660"/>
        </a:xfrm>
        <a:prstGeom prst="roundRect">
          <a:avLst>
            <a:gd name="adj" fmla="val 10000"/>
          </a:avLst>
        </a:prstGeom>
        <a:solidFill>
          <a:schemeClr val="accent6">
            <a:lumMod val="5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PENILAIAN HASIL BELAJAR</a:t>
          </a:r>
          <a:endParaRPr lang="en-US" sz="2200" kern="1200" dirty="0"/>
        </a:p>
      </dsp:txBody>
      <dsp:txXfrm>
        <a:off x="6366591" y="2737992"/>
        <a:ext cx="2178414" cy="1275306"/>
      </dsp:txXfrm>
    </dsp:sp>
    <dsp:sp modelId="{62767277-4E38-4F78-A8AB-7A397F6EE9DF}">
      <dsp:nvSpPr>
        <dsp:cNvPr id="0" name=""/>
        <dsp:cNvSpPr/>
      </dsp:nvSpPr>
      <dsp:spPr>
        <a:xfrm rot="10800000">
          <a:off x="5649584" y="3095682"/>
          <a:ext cx="478646" cy="559926"/>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793178" y="3207667"/>
        <a:ext cx="335052" cy="335956"/>
      </dsp:txXfrm>
    </dsp:sp>
    <dsp:sp modelId="{32172173-030A-4DE0-90C7-88B5A2B345DF}">
      <dsp:nvSpPr>
        <dsp:cNvPr id="0" name=""/>
        <dsp:cNvSpPr/>
      </dsp:nvSpPr>
      <dsp:spPr>
        <a:xfrm>
          <a:off x="3166039" y="2698315"/>
          <a:ext cx="2257768" cy="135466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t>STRATEGI PENYAMPAIAN MATERI</a:t>
          </a:r>
          <a:endParaRPr lang="en-US" sz="2200" kern="1200"/>
        </a:p>
      </dsp:txBody>
      <dsp:txXfrm>
        <a:off x="3205716" y="2737992"/>
        <a:ext cx="2178414" cy="1275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7D59F-7F3E-4A1C-BBB2-D4BE8FC9F8E4}">
      <dsp:nvSpPr>
        <dsp:cNvPr id="0" name=""/>
        <dsp:cNvSpPr/>
      </dsp:nvSpPr>
      <dsp:spPr>
        <a:xfrm>
          <a:off x="0" y="61588"/>
          <a:ext cx="12064621" cy="647595"/>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STRUKTUR KURIKULUM SMA</a:t>
          </a:r>
          <a:endParaRPr lang="en-US" sz="2100" kern="1200" dirty="0"/>
        </a:p>
      </dsp:txBody>
      <dsp:txXfrm>
        <a:off x="31613" y="93201"/>
        <a:ext cx="12001395" cy="584369"/>
      </dsp:txXfrm>
    </dsp:sp>
    <dsp:sp modelId="{E279CBD4-8181-46BD-9E59-10B39E3D574B}">
      <dsp:nvSpPr>
        <dsp:cNvPr id="0" name=""/>
        <dsp:cNvSpPr/>
      </dsp:nvSpPr>
      <dsp:spPr>
        <a:xfrm>
          <a:off x="0" y="709183"/>
          <a:ext cx="12064621"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05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MATA PELAJARAN WAJIB (A DAN B)</a:t>
          </a:r>
          <a:endParaRPr lang="en-US" sz="1600" kern="1200" dirty="0"/>
        </a:p>
        <a:p>
          <a:pPr marL="171450" lvl="1" indent="-171450" algn="l" defTabSz="711200">
            <a:lnSpc>
              <a:spcPct val="90000"/>
            </a:lnSpc>
            <a:spcBef>
              <a:spcPct val="0"/>
            </a:spcBef>
            <a:spcAft>
              <a:spcPct val="20000"/>
            </a:spcAft>
            <a:buChar char="••"/>
          </a:pPr>
          <a:r>
            <a:rPr lang="en-US" sz="1600" kern="1200" dirty="0" smtClean="0"/>
            <a:t>MATA PELAJARAN PILIHAN (PEMINATAN) IPA, IPS, BAHASA</a:t>
          </a:r>
          <a:endParaRPr lang="en-US" sz="1600" kern="1200" dirty="0"/>
        </a:p>
        <a:p>
          <a:pPr marL="171450" lvl="1" indent="-171450" algn="l" defTabSz="711200">
            <a:lnSpc>
              <a:spcPct val="90000"/>
            </a:lnSpc>
            <a:spcBef>
              <a:spcPct val="0"/>
            </a:spcBef>
            <a:spcAft>
              <a:spcPct val="20000"/>
            </a:spcAft>
            <a:buChar char="••"/>
          </a:pPr>
          <a:r>
            <a:rPr lang="en-US" sz="1600" kern="1200" dirty="0" smtClean="0"/>
            <a:t>PILIHAN LINTAS MINAT</a:t>
          </a:r>
          <a:endParaRPr lang="en-US" sz="1600" kern="1200" dirty="0"/>
        </a:p>
        <a:p>
          <a:pPr marL="171450" lvl="1" indent="-171450" algn="l" defTabSz="711200">
            <a:lnSpc>
              <a:spcPct val="90000"/>
            </a:lnSpc>
            <a:spcBef>
              <a:spcPct val="0"/>
            </a:spcBef>
            <a:spcAft>
              <a:spcPct val="20000"/>
            </a:spcAft>
            <a:buChar char="••"/>
          </a:pPr>
          <a:r>
            <a:rPr lang="en-US" sz="1600" kern="1200" dirty="0" smtClean="0"/>
            <a:t>MATERI/MAPEL MUATAN LOKAL</a:t>
          </a:r>
          <a:endParaRPr lang="en-US" sz="1600" kern="1200" dirty="0"/>
        </a:p>
      </dsp:txBody>
      <dsp:txXfrm>
        <a:off x="0" y="709183"/>
        <a:ext cx="12064621" cy="1453140"/>
      </dsp:txXfrm>
    </dsp:sp>
    <dsp:sp modelId="{2122A2DC-3629-412E-A264-743885E72AA2}">
      <dsp:nvSpPr>
        <dsp:cNvPr id="0" name=""/>
        <dsp:cNvSpPr/>
      </dsp:nvSpPr>
      <dsp:spPr>
        <a:xfrm>
          <a:off x="0" y="2162323"/>
          <a:ext cx="12064621" cy="647595"/>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NAMA MAPEL BERDASARKAN PERMENDIKBUD NO 24 TAHUN 2016</a:t>
          </a:r>
          <a:endParaRPr lang="en-US" sz="2100" kern="1200" dirty="0"/>
        </a:p>
      </dsp:txBody>
      <dsp:txXfrm>
        <a:off x="31613" y="2193936"/>
        <a:ext cx="12001395" cy="584369"/>
      </dsp:txXfrm>
    </dsp:sp>
    <dsp:sp modelId="{FD589335-E65B-4330-9700-9E90BD71AE31}">
      <dsp:nvSpPr>
        <dsp:cNvPr id="0" name=""/>
        <dsp:cNvSpPr/>
      </dsp:nvSpPr>
      <dsp:spPr>
        <a:xfrm>
          <a:off x="0" y="2809918"/>
          <a:ext cx="12064621"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05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SEJARAH INDONESIA (KELOMPOK A), SEJARAH (KELOMPOK PEMINATAN)</a:t>
          </a:r>
          <a:endParaRPr lang="en-US" sz="1600" kern="1200" dirty="0"/>
        </a:p>
        <a:p>
          <a:pPr marL="171450" lvl="1" indent="-171450" algn="l" defTabSz="711200">
            <a:lnSpc>
              <a:spcPct val="90000"/>
            </a:lnSpc>
            <a:spcBef>
              <a:spcPct val="0"/>
            </a:spcBef>
            <a:spcAft>
              <a:spcPct val="20000"/>
            </a:spcAft>
            <a:buChar char="••"/>
          </a:pPr>
          <a:r>
            <a:rPr lang="en-US" sz="1600" kern="1200" dirty="0" smtClean="0"/>
            <a:t>BAHASA INGGERIS UMUM (KELOMPOK A), BAHASA INGGERIS PEMINATAN</a:t>
          </a:r>
          <a:endParaRPr lang="en-US" sz="1600" kern="1200" dirty="0"/>
        </a:p>
        <a:p>
          <a:pPr marL="171450" lvl="1" indent="-171450" algn="l" defTabSz="711200">
            <a:lnSpc>
              <a:spcPct val="90000"/>
            </a:lnSpc>
            <a:spcBef>
              <a:spcPct val="0"/>
            </a:spcBef>
            <a:spcAft>
              <a:spcPct val="20000"/>
            </a:spcAft>
            <a:buChar char="••"/>
          </a:pPr>
          <a:r>
            <a:rPr lang="en-US" sz="1600" kern="1200" dirty="0" smtClean="0"/>
            <a:t>MATEMATIKA (KELOMPOK A), MATEMTIKA (PEMINATAN) </a:t>
          </a:r>
          <a:endParaRPr lang="en-US" sz="1600" kern="1200" dirty="0"/>
        </a:p>
      </dsp:txBody>
      <dsp:txXfrm>
        <a:off x="0" y="2809918"/>
        <a:ext cx="12064621" cy="1089854"/>
      </dsp:txXfrm>
    </dsp:sp>
    <dsp:sp modelId="{D8EFC71A-B695-485E-842A-7B7D8FD749AB}">
      <dsp:nvSpPr>
        <dsp:cNvPr id="0" name=""/>
        <dsp:cNvSpPr/>
      </dsp:nvSpPr>
      <dsp:spPr>
        <a:xfrm>
          <a:off x="0" y="3899773"/>
          <a:ext cx="12064621" cy="5151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KTSP: KUR NASIONAL + MUATAN LOKAL (DAERAH, SEKOLAH)</a:t>
          </a:r>
          <a:endParaRPr lang="en-US" sz="2100" kern="1200" dirty="0"/>
        </a:p>
      </dsp:txBody>
      <dsp:txXfrm>
        <a:off x="25145" y="3924918"/>
        <a:ext cx="12014331" cy="464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AA0FF-C89E-4A0C-ADF4-C9D924124FF7}">
      <dsp:nvSpPr>
        <dsp:cNvPr id="0" name=""/>
        <dsp:cNvSpPr/>
      </dsp:nvSpPr>
      <dsp:spPr>
        <a:xfrm>
          <a:off x="-5234468" y="-801760"/>
          <a:ext cx="6233522" cy="6233522"/>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5A533-C468-4630-903D-49EE5C7F698E}">
      <dsp:nvSpPr>
        <dsp:cNvPr id="0" name=""/>
        <dsp:cNvSpPr/>
      </dsp:nvSpPr>
      <dsp:spPr>
        <a:xfrm>
          <a:off x="1187347" y="193432"/>
          <a:ext cx="9531696" cy="1465136"/>
        </a:xfrm>
        <a:prstGeom prst="rect">
          <a:avLst/>
        </a:prstGeom>
        <a:solidFill>
          <a:schemeClr val="tx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50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STANDAR KOMPETENSI LULUSAN ADALAH KRITERIA MENGENAI KUALIFIKASI KEMAMPUAN  LULUSAN  YANG  MENCAKUP  SIKAP,  PENGETAHUAN,  DAN KETERAMPILAN.</a:t>
          </a:r>
          <a:endParaRPr lang="en-US" sz="2000" kern="1200" dirty="0"/>
        </a:p>
      </dsp:txBody>
      <dsp:txXfrm>
        <a:off x="1187347" y="193432"/>
        <a:ext cx="9531696" cy="1465136"/>
      </dsp:txXfrm>
    </dsp:sp>
    <dsp:sp modelId="{DDC6D4EA-B110-4552-9487-298BCEF6DD7E}">
      <dsp:nvSpPr>
        <dsp:cNvPr id="0" name=""/>
        <dsp:cNvSpPr/>
      </dsp:nvSpPr>
      <dsp:spPr>
        <a:xfrm>
          <a:off x="63894" y="347250"/>
          <a:ext cx="1157500" cy="11575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DECCC-95EA-44DE-BD3D-1943D74480D8}">
      <dsp:nvSpPr>
        <dsp:cNvPr id="0" name=""/>
        <dsp:cNvSpPr/>
      </dsp:nvSpPr>
      <dsp:spPr>
        <a:xfrm>
          <a:off x="979245" y="1709382"/>
          <a:ext cx="10284501" cy="1211236"/>
        </a:xfrm>
        <a:prstGeom prst="rect">
          <a:avLst/>
        </a:prstGeom>
        <a:solidFill>
          <a:schemeClr val="accent6">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5013"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STANDAR KOMPETENSI LULUSAN TERDIRI ATAS KRITERIA KUALIFIKASI KEMAMPUAN PESERTA DIDIK YANG DIHARAPKAN DAPAT DICAPAI SETELAH MENYELESAIKAN MASA BELAJARNYA DI SATUAN PENDIDIKAN PADA JENJANG PENDIDIKAN DASAR DAN MENENGAH.</a:t>
          </a:r>
          <a:endParaRPr lang="en-US" sz="1900" kern="1200" dirty="0"/>
        </a:p>
      </dsp:txBody>
      <dsp:txXfrm>
        <a:off x="979245" y="1709382"/>
        <a:ext cx="10284501" cy="1211236"/>
      </dsp:txXfrm>
    </dsp:sp>
    <dsp:sp modelId="{AE826428-D60B-4C0C-B49E-4D7B4DD1640A}">
      <dsp:nvSpPr>
        <dsp:cNvPr id="0" name=""/>
        <dsp:cNvSpPr/>
      </dsp:nvSpPr>
      <dsp:spPr>
        <a:xfrm>
          <a:off x="400495" y="1736250"/>
          <a:ext cx="1157500" cy="11575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20A4C-0FA4-49EB-A36B-A7BEC23B0724}">
      <dsp:nvSpPr>
        <dsp:cNvPr id="0" name=""/>
        <dsp:cNvSpPr/>
      </dsp:nvSpPr>
      <dsp:spPr>
        <a:xfrm>
          <a:off x="642644" y="2996365"/>
          <a:ext cx="10621102" cy="1415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5013"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STANDAR KOMPETENSI LULUSAN DIGUNAKAN SEBAGAI ACUAN UTAMA PENGEMBANGAN STANDAR ISI, STANDAR PROSES, STANDAR PENILAIAN PENDIDIKAN, STANDAR PENDIDIK DAN TENAGA KEPENDIDIKAN, STANDAR SARANA DAN PRASARANA, STANDAR PENGELOLAAN, DAN STANDAR PEMBIAYAAN.</a:t>
          </a:r>
          <a:endParaRPr lang="en-US" sz="1800" kern="1200" dirty="0"/>
        </a:p>
      </dsp:txBody>
      <dsp:txXfrm>
        <a:off x="642644" y="2996365"/>
        <a:ext cx="10621102" cy="1415271"/>
      </dsp:txXfrm>
    </dsp:sp>
    <dsp:sp modelId="{E13CD9B1-0848-4271-A8EA-DB2A5885B78F}">
      <dsp:nvSpPr>
        <dsp:cNvPr id="0" name=""/>
        <dsp:cNvSpPr/>
      </dsp:nvSpPr>
      <dsp:spPr>
        <a:xfrm>
          <a:off x="63894" y="3125251"/>
          <a:ext cx="1157500" cy="11575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A2755-A133-42C5-BC55-0F88A9FD3891}" type="datetimeFigureOut">
              <a:rPr lang="en-US" smtClean="0"/>
              <a:pPr/>
              <a:t>5/14/2017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030DA-0476-47DF-A301-55E205D437E2}" type="slidenum">
              <a:rPr lang="en-US" smtClean="0"/>
              <a:pPr/>
              <a:t>‹#›</a:t>
            </a:fld>
            <a:endParaRPr lang="en-US"/>
          </a:p>
        </p:txBody>
      </p:sp>
    </p:spTree>
    <p:extLst>
      <p:ext uri="{BB962C8B-B14F-4D97-AF65-F5344CB8AC3E}">
        <p14:creationId xmlns:p14="http://schemas.microsoft.com/office/powerpoint/2010/main" xmlns="" val="401015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0234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9079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47935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646888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94020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72546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306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58864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8279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8093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8357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8977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6691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4340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3655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3897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8787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5/14/2017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517862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06" y="649854"/>
            <a:ext cx="12066494" cy="2209035"/>
          </a:xfrm>
        </p:spPr>
        <p:txBody>
          <a:bodyPr>
            <a:normAutofit/>
          </a:bodyPr>
          <a:lstStyle/>
          <a:p>
            <a:pPr algn="ctr"/>
            <a:r>
              <a:rPr lang="en-US" dirty="0" smtClean="0"/>
              <a:t>            </a:t>
            </a:r>
            <a:r>
              <a:rPr lang="en-US" sz="4400" dirty="0" smtClean="0"/>
              <a:t>PEMANTAPAN MATERI DAN STRATEGI PENYAMPAIAN MATERI PELATIHAN KURIKULUM 2013 UNTUK TAHUN 2017</a:t>
            </a:r>
            <a:endParaRPr lang="en-US" sz="44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522503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Prosedural</a:t>
            </a:r>
            <a:endParaRPr lang="en-US" dirty="0"/>
          </a:p>
        </p:txBody>
      </p:sp>
      <p:sp>
        <p:nvSpPr>
          <p:cNvPr id="3" name="Rectangle 2"/>
          <p:cNvSpPr/>
          <p:nvPr/>
        </p:nvSpPr>
        <p:spPr>
          <a:xfrm>
            <a:off x="245659" y="2070936"/>
            <a:ext cx="11791665" cy="2862322"/>
          </a:xfrm>
          <a:prstGeom prst="rect">
            <a:avLst/>
          </a:prstGeom>
        </p:spPr>
        <p:txBody>
          <a:bodyPr wrap="square">
            <a:spAutoFit/>
          </a:bodyPr>
          <a:lstStyle/>
          <a:p>
            <a:pPr marL="64770" marR="0">
              <a:lnSpc>
                <a:spcPct val="150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a:t>
            </a:r>
            <a:r>
              <a:rPr lang="en-US" sz="2000" dirty="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TENTANG CARA MELAKUKAN SESUATU 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AU KEGIATAN YANG TERKAIT</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DENGAN PENGETAHUAN TEKNIS,</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SPESIFIK, ALGORITMA,</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METODE, DAN KRITERIA</a:t>
            </a:r>
            <a:r>
              <a:rPr lang="en-US" sz="2000" spc="-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UNTUK MENENTUKAN PROSEDUR YANG SESUAI  BERKENAAN DENGAN ILMU PENGETAHUAN, TEKNOLOGI,</a:t>
            </a:r>
            <a:r>
              <a:rPr lang="en-US" sz="2000" spc="-5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SENI,</a:t>
            </a:r>
            <a:r>
              <a:rPr lang="en-US" sz="20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BUDAYA, TERKAIT</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DENGAN </a:t>
            </a:r>
            <a:r>
              <a:rPr lang="en-US" sz="2000" dirty="0" smtClean="0">
                <a:latin typeface="Bookman Old Style" panose="02050604050505020204" pitchFamily="18" charset="0"/>
              </a:rPr>
              <a:t>PROSEDUR YANG SESUAI  BERKENAAN DENGAN MASYARAKAT DAN LINGKUNGAN ALAM SEKITAR, BANGSA, NEGARA,  KAWASAN REGIONAL, DAN INTERNASIONAL.</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14922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Metakognitif</a:t>
            </a:r>
            <a:endParaRPr lang="en-US" dirty="0"/>
          </a:p>
        </p:txBody>
      </p:sp>
      <p:sp>
        <p:nvSpPr>
          <p:cNvPr id="3" name="Rectangle 2"/>
          <p:cNvSpPr/>
          <p:nvPr/>
        </p:nvSpPr>
        <p:spPr>
          <a:xfrm>
            <a:off x="376518" y="3109681"/>
            <a:ext cx="11265023" cy="3046988"/>
          </a:xfrm>
          <a:prstGeom prst="rect">
            <a:avLst/>
          </a:prstGeom>
        </p:spPr>
        <p:txBody>
          <a:bodyPr wrap="square">
            <a:spAutoFit/>
          </a:bodyPr>
          <a:lstStyle/>
          <a:p>
            <a:r>
              <a:rPr lang="en-US" sz="24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a:t>
            </a:r>
            <a:r>
              <a:rPr lang="en-US" sz="24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400" dirty="0" smtClean="0">
                <a:latin typeface="Bookman Old Style" panose="02050604050505020204" pitchFamily="18" charset="0"/>
                <a:ea typeface="Bookman Old Style" panose="02050604050505020204" pitchFamily="18" charset="0"/>
                <a:cs typeface="Bookman Old Style" panose="02050604050505020204" pitchFamily="18" charset="0"/>
              </a:rPr>
              <a:t>TENTANG KEKUATAN DAN KELEMAHAN DIRI</a:t>
            </a:r>
            <a:r>
              <a:rPr lang="en-US" sz="2400" spc="-2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00" dirty="0" smtClean="0">
                <a:latin typeface="Bookman Old Style" panose="02050604050505020204" pitchFamily="18" charset="0"/>
                <a:ea typeface="Bookman Old Style" panose="02050604050505020204" pitchFamily="18" charset="0"/>
                <a:cs typeface="Bookman Old Style" panose="02050604050505020204" pitchFamily="18" charset="0"/>
              </a:rPr>
              <a:t>SENDIRI</a:t>
            </a:r>
            <a:r>
              <a:rPr lang="en-US" sz="24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400" dirty="0" smtClean="0">
                <a:latin typeface="Bookman Old Style" panose="02050604050505020204" pitchFamily="18" charset="0"/>
                <a:ea typeface="Bookman Old Style" panose="02050604050505020204" pitchFamily="18" charset="0"/>
                <a:cs typeface="Bookman Old Style" panose="02050604050505020204" pitchFamily="18" charset="0"/>
              </a:rPr>
              <a:t>DAN </a:t>
            </a:r>
            <a:r>
              <a:rPr lang="en-US" sz="2400" dirty="0" smtClean="0">
                <a:latin typeface="Bookman Old Style" panose="02050604050505020204" pitchFamily="18" charset="0"/>
              </a:rPr>
              <a:t>MENGGUNAKANNYA DALAM MEMPELAJARI PENGETAHUAN TEKNIS, DETAIL, SPESIFIK, KOMPLEKS, KONTEKSTUAL DAN KONDISIONAL</a:t>
            </a:r>
          </a:p>
          <a:p>
            <a:r>
              <a:rPr lang="en-US" sz="2400" dirty="0" smtClean="0">
                <a:latin typeface="Bookman Old Style" panose="02050604050505020204" pitchFamily="18" charset="0"/>
              </a:rPr>
              <a:t>BERKENAAN DENGAN ILMU PENGETAHUAN, TEKNOLOGI, SENI,</a:t>
            </a:r>
          </a:p>
          <a:p>
            <a:r>
              <a:rPr lang="en-US" sz="2400" dirty="0" smtClean="0">
                <a:latin typeface="Bookman Old Style" panose="02050604050505020204" pitchFamily="18" charset="0"/>
              </a:rPr>
              <a:t>DAN BUDAYA TERKAIT DENGAN MASYARAKAT DAN LINGKUNGAN ALAM SEKITAR, BANGSA, NEGARA, KAWASAN REGIONAL, DAN INTERNASIONAL.</a:t>
            </a:r>
            <a:endParaRPr lang="en-US" sz="2400" dirty="0">
              <a:latin typeface="Bookman Old Style" panose="02050604050505020204" pitchFamily="18" charset="0"/>
            </a:endParaRPr>
          </a:p>
        </p:txBody>
      </p:sp>
    </p:spTree>
    <p:extLst>
      <p:ext uri="{BB962C8B-B14F-4D97-AF65-F5344CB8AC3E}">
        <p14:creationId xmlns:p14="http://schemas.microsoft.com/office/powerpoint/2010/main" xmlns="" val="3643581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DIMENSI KETERAMPILAN</a:t>
            </a:r>
            <a:endParaRPr lang="en-US" dirty="0"/>
          </a:p>
        </p:txBody>
      </p:sp>
      <p:sp>
        <p:nvSpPr>
          <p:cNvPr id="3" name="Rectangle 2"/>
          <p:cNvSpPr/>
          <p:nvPr/>
        </p:nvSpPr>
        <p:spPr>
          <a:xfrm>
            <a:off x="0" y="1797268"/>
            <a:ext cx="12192000" cy="5208605"/>
          </a:xfrm>
          <a:prstGeom prst="rect">
            <a:avLst/>
          </a:prstGeom>
        </p:spPr>
        <p:txBody>
          <a:bodyPr wrap="square">
            <a:spAutoFit/>
          </a:bodyPr>
          <a:lstStyle/>
          <a:p>
            <a:pPr marL="128905" marR="121285">
              <a:lnSpc>
                <a:spcPct val="149000"/>
              </a:lnSpc>
              <a:spcBef>
                <a:spcPts val="0"/>
              </a:spcBef>
              <a:spcAft>
                <a:spcPts val="0"/>
              </a:spcAft>
            </a:pP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KI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RAM</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IL</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marL="86360" marR="0">
              <a:lnSpc>
                <a:spcPct val="115000"/>
              </a:lnSpc>
              <a:spcBef>
                <a:spcPts val="25"/>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1.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F</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50"/>
              </a:lnSpc>
              <a:spcBef>
                <a:spcPts val="5"/>
              </a:spcBef>
            </a:pPr>
            <a:r>
              <a:rPr lang="en-US" dirty="0" smtClean="0">
                <a:latin typeface="Bookman Old Style" panose="02050604050505020204" pitchFamily="18" charset="0"/>
                <a:ea typeface="Calibri" panose="020F0502020204030204" pitchFamily="34" charset="0"/>
                <a:cs typeface="Times New Roman" panose="02020603050405020304" pitchFamily="18" charset="0"/>
              </a:rPr>
              <a:t> </a:t>
            </a:r>
          </a:p>
          <a:p>
            <a:pPr marL="86360" marR="0">
              <a:lnSpc>
                <a:spcPct val="115000"/>
              </a:lnSpc>
              <a:spcBef>
                <a:spcPts val="0"/>
              </a:spcBef>
              <a:spcAft>
                <a:spcPts val="0"/>
              </a:spcAft>
            </a:pP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2. </a:t>
            </a:r>
            <a:r>
              <a:rPr lang="en-US"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F</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00"/>
              </a:lnSpc>
              <a:spcBef>
                <a:spcPts val="40"/>
              </a:spcBef>
            </a:pPr>
            <a:r>
              <a:rPr lang="en-US" dirty="0" smtClean="0">
                <a:latin typeface="Bookman Old Style" panose="02050604050505020204" pitchFamily="18" charset="0"/>
                <a:ea typeface="Calibri" panose="020F0502020204030204" pitchFamily="34" charset="0"/>
                <a:cs typeface="Times New Roman" panose="02020603050405020304" pitchFamily="18" charset="0"/>
              </a:rPr>
              <a:t> </a:t>
            </a:r>
          </a:p>
          <a:p>
            <a:pPr marL="86360" marR="0">
              <a:lnSpc>
                <a:spcPct val="115000"/>
              </a:lnSpc>
              <a:spcBef>
                <a:spcPts val="0"/>
              </a:spcBef>
              <a:spcAft>
                <a:spcPts val="0"/>
              </a:spcAft>
            </a:pP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3. </a:t>
            </a:r>
            <a:r>
              <a:rPr lang="en-US"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S,</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50"/>
              </a:lnSpc>
              <a:spcBef>
                <a:spcPts val="5"/>
              </a:spcBef>
            </a:pPr>
            <a:r>
              <a:rPr lang="en-US" dirty="0" smtClean="0">
                <a:latin typeface="Bookman Old Style" panose="02050604050505020204" pitchFamily="18" charset="0"/>
                <a:ea typeface="Calibri" panose="020F0502020204030204" pitchFamily="34" charset="0"/>
                <a:cs typeface="Times New Roman" panose="02020603050405020304" pitchFamily="18" charset="0"/>
              </a:rPr>
              <a:t> </a:t>
            </a:r>
          </a:p>
          <a:p>
            <a:pPr marL="86360" marR="0">
              <a:lnSpc>
                <a:spcPct val="115000"/>
              </a:lnSpc>
              <a:spcBef>
                <a:spcPts val="0"/>
              </a:spcBef>
              <a:spcAft>
                <a:spcPts val="0"/>
              </a:spcAft>
            </a:pP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4. </a:t>
            </a:r>
            <a:r>
              <a:rPr lang="en-US"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MA</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ND</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00"/>
              </a:lnSpc>
              <a:spcBef>
                <a:spcPts val="40"/>
              </a:spcBef>
            </a:pPr>
            <a:r>
              <a:rPr lang="en-US" dirty="0" smtClean="0">
                <a:latin typeface="Bookman Old Style" panose="02050604050505020204" pitchFamily="18" charset="0"/>
                <a:ea typeface="Calibri" panose="020F0502020204030204" pitchFamily="34" charset="0"/>
                <a:cs typeface="Times New Roman" panose="02020603050405020304" pitchFamily="18" charset="0"/>
              </a:rPr>
              <a:t> </a:t>
            </a:r>
          </a:p>
          <a:p>
            <a:pPr marL="86360" marR="0">
              <a:lnSpc>
                <a:spcPct val="115000"/>
              </a:lnSpc>
              <a:spcBef>
                <a:spcPts val="0"/>
              </a:spcBef>
              <a:spcAft>
                <a:spcPts val="0"/>
              </a:spcAft>
            </a:pP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5. </a:t>
            </a:r>
            <a:r>
              <a:rPr lang="en-US"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OL</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pc="-1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RA</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F</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a:t>
            </a:r>
            <a:r>
              <a:rPr lang="en-US"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N</a:t>
            </a:r>
            <a:endParaRPr lang="en-US"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00"/>
              </a:lnSpc>
              <a:spcBef>
                <a:spcPts val="40"/>
              </a:spcBef>
            </a:pPr>
            <a:r>
              <a:rPr lang="en-US" dirty="0" smtClean="0">
                <a:latin typeface="Bookman Old Style" panose="02050604050505020204" pitchFamily="18" charset="0"/>
                <a:ea typeface="Calibri" panose="020F0502020204030204" pitchFamily="34" charset="0"/>
                <a:cs typeface="Times New Roman" panose="02020603050405020304" pitchFamily="18" charset="0"/>
              </a:rPr>
              <a:t> </a:t>
            </a:r>
          </a:p>
          <a:p>
            <a:pPr marL="429260" marR="0" indent="-342900">
              <a:lnSpc>
                <a:spcPct val="115000"/>
              </a:lnSpc>
              <a:spcBef>
                <a:spcPts val="0"/>
              </a:spcBef>
              <a:spcAft>
                <a:spcPts val="0"/>
              </a:spcAft>
              <a:buAutoNum type="arabicPeriod" startAt="6"/>
            </a:pP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MU</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dirty="0" smtClean="0">
                <a:latin typeface="Bookman Old Style" panose="02050604050505020204" pitchFamily="18" charset="0"/>
                <a:ea typeface="Bookman Old Style" panose="02050604050505020204" pitchFamily="18" charset="0"/>
                <a:cs typeface="Bookman Old Style" panose="02050604050505020204" pitchFamily="18" charset="0"/>
              </a:rPr>
              <a:t>F</a:t>
            </a:r>
          </a:p>
          <a:p>
            <a:pPr marL="86360" marR="0">
              <a:lnSpc>
                <a:spcPct val="115000"/>
              </a:lnSpc>
              <a:spcBef>
                <a:spcPts val="0"/>
              </a:spcBef>
              <a:spcAft>
                <a:spcPts val="0"/>
              </a:spcAft>
            </a:pPr>
            <a:endParaRPr lang="en-US" sz="2000" dirty="0" smtClean="0">
              <a:latin typeface="Bookman Old Style" panose="02050604050505020204" pitchFamily="18" charset="0"/>
            </a:endParaRPr>
          </a:p>
          <a:p>
            <a:pPr marL="86360" marR="0">
              <a:lnSpc>
                <a:spcPct val="115000"/>
              </a:lnSpc>
              <a:spcBef>
                <a:spcPts val="0"/>
              </a:spcBef>
              <a:spcAft>
                <a:spcPts val="0"/>
              </a:spcAft>
            </a:pPr>
            <a:r>
              <a:rPr lang="en-US" sz="2000" dirty="0" smtClean="0">
                <a:latin typeface="Bookman Old Style" panose="02050604050505020204" pitchFamily="18" charset="0"/>
              </a:rPr>
              <a:t>MELALUI PENDEKATAN ILMIAH	SEBAGAI PENGEMBANGAN DARI YANG DIPELAJARI DI SATUAN PENDIDIKAN DAN SUMBER LAIN SECARA MANDIRI</a:t>
            </a:r>
          </a:p>
          <a:p>
            <a:pPr marL="86360" marR="0">
              <a:lnSpc>
                <a:spcPct val="115000"/>
              </a:lnSpc>
              <a:spcBef>
                <a:spcPts val="0"/>
              </a:spcBef>
              <a:spcAft>
                <a:spcPts val="0"/>
              </a:spcAft>
            </a:pP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a:p>
            <a:pPr marL="86360" marR="0">
              <a:lnSpc>
                <a:spcPct val="115000"/>
              </a:lnSpc>
              <a:spcBef>
                <a:spcPts val="0"/>
              </a:spcBef>
              <a:spcAft>
                <a:spcPts val="0"/>
              </a:spcAft>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KETRAMPILAN KONKRIT YANG BERKENAAN DENGAN KETRAMPILAN MELAKSANAKAN GERAKAN, TINDAKAN, DAN PERILAKU TERLATIH</a:t>
            </a:r>
            <a:endParaRPr lang="en-US"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5002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152" y="764373"/>
            <a:ext cx="9691048" cy="1293028"/>
          </a:xfrm>
        </p:spPr>
        <p:txBody>
          <a:bodyPr/>
          <a:lstStyle/>
          <a:p>
            <a:r>
              <a:rPr lang="en-US" dirty="0" smtClean="0"/>
              <a:t>KI-KD </a:t>
            </a:r>
            <a:br>
              <a:rPr lang="en-US" dirty="0" smtClean="0"/>
            </a:br>
            <a:r>
              <a:rPr lang="en-US" dirty="0" smtClean="0"/>
              <a:t>PERMENDIKBUD NO 24 TAHUN 2016</a:t>
            </a:r>
            <a:endParaRPr lang="en-US" dirty="0"/>
          </a:p>
        </p:txBody>
      </p:sp>
      <p:graphicFrame>
        <p:nvGraphicFramePr>
          <p:cNvPr id="3" name="Diagram 2"/>
          <p:cNvGraphicFramePr/>
          <p:nvPr>
            <p:extLst>
              <p:ext uri="{D42A27DB-BD31-4B8C-83A1-F6EECF244321}">
                <p14:modId xmlns:p14="http://schemas.microsoft.com/office/powerpoint/2010/main" xmlns="" val="1646149389"/>
              </p:ext>
            </p:extLst>
          </p:nvPr>
        </p:nvGraphicFramePr>
        <p:xfrm>
          <a:off x="586854" y="2224585"/>
          <a:ext cx="11074400" cy="4394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19817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431437944"/>
              </p:ext>
            </p:extLst>
          </p:nvPr>
        </p:nvGraphicFramePr>
        <p:xfrm>
          <a:off x="0" y="1322362"/>
          <a:ext cx="12192000" cy="543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8954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382" y="251430"/>
            <a:ext cx="6096000" cy="923330"/>
          </a:xfrm>
          <a:prstGeom prst="rect">
            <a:avLst/>
          </a:prstGeom>
        </p:spPr>
        <p:txBody>
          <a:bodyPr>
            <a:spAutoFit/>
          </a:bodyPr>
          <a:lstStyle/>
          <a:p>
            <a:r>
              <a:rPr lang="en-US" dirty="0"/>
              <a:t>KOMPETENSI INTI DAN KOMPETENSI DASAR PENDIDIKAN AGAMA ISLAM DAN BUDI PEKERTI SMA/MA/SMK/MAK</a:t>
            </a:r>
          </a:p>
        </p:txBody>
      </p:sp>
      <p:sp>
        <p:nvSpPr>
          <p:cNvPr id="3" name="Rectangle 2"/>
          <p:cNvSpPr/>
          <p:nvPr/>
        </p:nvSpPr>
        <p:spPr>
          <a:xfrm>
            <a:off x="342204" y="1496242"/>
            <a:ext cx="1107996" cy="369332"/>
          </a:xfrm>
          <a:prstGeom prst="rect">
            <a:avLst/>
          </a:prstGeom>
        </p:spPr>
        <p:txBody>
          <a:bodyPr wrap="none">
            <a:spAutoFit/>
          </a:bodyPr>
          <a:lstStyle/>
          <a:p>
            <a:r>
              <a:rPr lang="en-US" dirty="0"/>
              <a:t>KELAS: X</a:t>
            </a:r>
          </a:p>
        </p:txBody>
      </p:sp>
      <p:sp>
        <p:nvSpPr>
          <p:cNvPr id="4" name="Rectangle 3"/>
          <p:cNvSpPr/>
          <p:nvPr/>
        </p:nvSpPr>
        <p:spPr>
          <a:xfrm>
            <a:off x="342204" y="1865574"/>
            <a:ext cx="11654177" cy="646331"/>
          </a:xfrm>
          <a:prstGeom prst="rect">
            <a:avLst/>
          </a:prstGeom>
        </p:spPr>
        <p:txBody>
          <a:bodyPr wrap="square">
            <a:spAutoFit/>
          </a:bodyPr>
          <a:lstStyle/>
          <a:p>
            <a:r>
              <a:rPr lang="en-US" dirty="0" err="1"/>
              <a:t>Kompetensi</a:t>
            </a:r>
            <a:r>
              <a:rPr lang="en-US" dirty="0"/>
              <a:t> </a:t>
            </a:r>
            <a:r>
              <a:rPr lang="en-US" dirty="0" err="1"/>
              <a:t>Sikap</a:t>
            </a:r>
            <a:r>
              <a:rPr lang="en-US" dirty="0"/>
              <a:t> Spiritual, </a:t>
            </a:r>
            <a:r>
              <a:rPr lang="en-US" dirty="0" err="1"/>
              <a:t>Kompetensi</a:t>
            </a:r>
            <a:r>
              <a:rPr lang="en-US" dirty="0"/>
              <a:t> </a:t>
            </a:r>
            <a:r>
              <a:rPr lang="en-US" dirty="0" err="1"/>
              <a:t>Sikap</a:t>
            </a:r>
            <a:r>
              <a:rPr lang="en-US" dirty="0"/>
              <a:t> </a:t>
            </a:r>
            <a:r>
              <a:rPr lang="en-US" dirty="0" err="1"/>
              <a:t>Sosial</a:t>
            </a:r>
            <a:r>
              <a:rPr lang="en-US" dirty="0"/>
              <a:t>, </a:t>
            </a:r>
            <a:r>
              <a:rPr lang="en-US" dirty="0" err="1"/>
              <a:t>Kompetensi</a:t>
            </a:r>
            <a:r>
              <a:rPr lang="en-US" dirty="0"/>
              <a:t> </a:t>
            </a:r>
            <a:r>
              <a:rPr lang="en-US" dirty="0" err="1"/>
              <a:t>Pengetahuan</a:t>
            </a:r>
            <a:r>
              <a:rPr lang="en-US" dirty="0"/>
              <a:t>, </a:t>
            </a:r>
            <a:r>
              <a:rPr lang="en-US" dirty="0" err="1"/>
              <a:t>dan</a:t>
            </a:r>
            <a:r>
              <a:rPr lang="en-US" dirty="0"/>
              <a:t> </a:t>
            </a:r>
            <a:r>
              <a:rPr lang="en-US" dirty="0" err="1"/>
              <a:t>Kompetensi</a:t>
            </a:r>
            <a:r>
              <a:rPr lang="en-US" dirty="0"/>
              <a:t> </a:t>
            </a:r>
            <a:r>
              <a:rPr lang="en-US" dirty="0" err="1"/>
              <a:t>Keterampilan</a:t>
            </a:r>
            <a:r>
              <a:rPr lang="en-US" dirty="0"/>
              <a:t> </a:t>
            </a:r>
            <a:r>
              <a:rPr lang="en-US" dirty="0" err="1"/>
              <a:t>secara</a:t>
            </a:r>
            <a:r>
              <a:rPr lang="en-US" dirty="0"/>
              <a:t> </a:t>
            </a:r>
            <a:r>
              <a:rPr lang="en-US" dirty="0" err="1"/>
              <a:t>keseluruhan</a:t>
            </a:r>
            <a:r>
              <a:rPr lang="en-US" dirty="0"/>
              <a:t> </a:t>
            </a:r>
            <a:r>
              <a:rPr lang="en-US" dirty="0" err="1"/>
              <a:t>dirumuskan</a:t>
            </a:r>
            <a:r>
              <a:rPr lang="en-US" dirty="0"/>
              <a:t> </a:t>
            </a:r>
            <a:r>
              <a:rPr lang="en-US" dirty="0" err="1"/>
              <a:t>sebagai</a:t>
            </a:r>
            <a:r>
              <a:rPr lang="en-US" dirty="0"/>
              <a:t> </a:t>
            </a:r>
            <a:r>
              <a:rPr lang="en-US" dirty="0" err="1"/>
              <a:t>berikut</a:t>
            </a:r>
            <a:r>
              <a:rPr lang="en-US" dirty="0"/>
              <a:t>, </a:t>
            </a:r>
            <a:r>
              <a:rPr lang="en-US" dirty="0" err="1"/>
              <a:t>yaitu</a:t>
            </a:r>
            <a:r>
              <a:rPr lang="en-US" dirty="0"/>
              <a:t> </a:t>
            </a:r>
            <a:r>
              <a:rPr lang="en-US" dirty="0" err="1"/>
              <a:t>siswa</a:t>
            </a:r>
            <a:r>
              <a:rPr lang="en-US" dirty="0"/>
              <a:t> </a:t>
            </a:r>
            <a:r>
              <a:rPr lang="en-US" dirty="0" err="1"/>
              <a:t>mampu</a:t>
            </a:r>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xmlns="" val="1797541904"/>
              </p:ext>
            </p:extLst>
          </p:nvPr>
        </p:nvGraphicFramePr>
        <p:xfrm>
          <a:off x="0" y="2881237"/>
          <a:ext cx="12192000" cy="3449505"/>
        </p:xfrm>
        <a:graphic>
          <a:graphicData uri="http://schemas.openxmlformats.org/drawingml/2006/table">
            <a:tbl>
              <a:tblPr firstRow="1" bandRow="1">
                <a:tableStyleId>{5C22544A-7EE6-4342-B048-85BDC9FD1C3A}</a:tableStyleId>
              </a:tblPr>
              <a:tblGrid>
                <a:gridCol w="5002058"/>
                <a:gridCol w="7189942"/>
              </a:tblGrid>
              <a:tr h="417925">
                <a:tc>
                  <a:txBody>
                    <a:bodyPr/>
                    <a:lstStyle/>
                    <a:p>
                      <a:pPr algn="ctr"/>
                      <a:r>
                        <a:rPr lang="en-US" dirty="0" smtClean="0">
                          <a:solidFill>
                            <a:schemeClr val="tx1"/>
                          </a:solidFill>
                        </a:rPr>
                        <a:t>KOMPETENSI INTI 1 (SIKAP SPIRITUAL)</a:t>
                      </a:r>
                      <a:endParaRPr lang="en-US" dirty="0">
                        <a:solidFill>
                          <a:schemeClr val="tx1"/>
                        </a:solidFill>
                      </a:endParaRPr>
                    </a:p>
                  </a:txBody>
                  <a:tcPr>
                    <a:solidFill>
                      <a:srgbClr val="FFC000"/>
                    </a:solidFill>
                  </a:tcPr>
                </a:tc>
                <a:tc>
                  <a:txBody>
                    <a:bodyPr/>
                    <a:lstStyle/>
                    <a:p>
                      <a:pPr algn="ctr"/>
                      <a:r>
                        <a:rPr lang="en-US" dirty="0" smtClean="0">
                          <a:solidFill>
                            <a:schemeClr val="tx1"/>
                          </a:solidFill>
                        </a:rPr>
                        <a:t>KOMPETENSI INTI 2 (SIKAP SOSIAL)</a:t>
                      </a:r>
                      <a:endParaRPr lang="en-US" dirty="0">
                        <a:solidFill>
                          <a:schemeClr val="tx1"/>
                        </a:solidFill>
                      </a:endParaRPr>
                    </a:p>
                  </a:txBody>
                  <a:tcPr>
                    <a:solidFill>
                      <a:srgbClr val="FFC000"/>
                    </a:solidFill>
                  </a:tcPr>
                </a:tc>
              </a:tr>
              <a:tr h="1777805">
                <a:tc>
                  <a:txBody>
                    <a:bodyPr/>
                    <a:lstStyle/>
                    <a:p>
                      <a:r>
                        <a:rPr lang="en-US" dirty="0" err="1" smtClean="0"/>
                        <a:t>menghayati</a:t>
                      </a:r>
                      <a:r>
                        <a:rPr lang="en-US" dirty="0" smtClean="0"/>
                        <a:t> </a:t>
                      </a:r>
                      <a:r>
                        <a:rPr lang="en-US" dirty="0" err="1" smtClean="0"/>
                        <a:t>dan</a:t>
                      </a:r>
                      <a:r>
                        <a:rPr lang="en-US" dirty="0" smtClean="0"/>
                        <a:t> </a:t>
                      </a:r>
                      <a:r>
                        <a:rPr lang="en-US" dirty="0" err="1" smtClean="0"/>
                        <a:t>mengamalkan</a:t>
                      </a:r>
                      <a:r>
                        <a:rPr lang="en-US" dirty="0" smtClean="0"/>
                        <a:t> </a:t>
                      </a:r>
                      <a:r>
                        <a:rPr lang="en-US" dirty="0" err="1" smtClean="0"/>
                        <a:t>ajaran</a:t>
                      </a:r>
                      <a:r>
                        <a:rPr lang="en-US" dirty="0" smtClean="0"/>
                        <a:t> agama yang </a:t>
                      </a:r>
                      <a:r>
                        <a:rPr lang="en-US" dirty="0" err="1" smtClean="0"/>
                        <a:t>dianutnya</a:t>
                      </a:r>
                      <a:endParaRPr lang="en-US" dirty="0"/>
                    </a:p>
                  </a:txBody>
                  <a:tcPr>
                    <a:solidFill>
                      <a:schemeClr val="accent4">
                        <a:lumMod val="60000"/>
                        <a:lumOff val="40000"/>
                      </a:schemeClr>
                    </a:solidFill>
                  </a:tcPr>
                </a:tc>
                <a:tc>
                  <a:txBody>
                    <a:bodyPr/>
                    <a:lstStyle/>
                    <a:p>
                      <a:r>
                        <a:rPr lang="en-US" dirty="0" err="1" smtClean="0"/>
                        <a:t>menunjukkan</a:t>
                      </a:r>
                      <a:r>
                        <a:rPr lang="en-US" dirty="0" smtClean="0"/>
                        <a:t> </a:t>
                      </a:r>
                      <a:r>
                        <a:rPr lang="en-US" dirty="0" err="1" smtClean="0"/>
                        <a:t>perilaku</a:t>
                      </a:r>
                      <a:r>
                        <a:rPr lang="en-US" dirty="0" smtClean="0"/>
                        <a:t> </a:t>
                      </a:r>
                      <a:r>
                        <a:rPr lang="en-US" dirty="0" err="1" smtClean="0"/>
                        <a:t>jujur</a:t>
                      </a:r>
                      <a:r>
                        <a:rPr lang="en-US" dirty="0" smtClean="0"/>
                        <a:t>, </a:t>
                      </a:r>
                      <a:r>
                        <a:rPr lang="en-US" dirty="0" err="1" smtClean="0"/>
                        <a:t>disiplin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peduli</a:t>
                      </a:r>
                      <a:r>
                        <a:rPr lang="en-US" dirty="0" smtClean="0"/>
                        <a:t> (gotong royong, </a:t>
                      </a:r>
                      <a:r>
                        <a:rPr lang="en-US" dirty="0" err="1" smtClean="0"/>
                        <a:t>kerja</a:t>
                      </a:r>
                      <a:r>
                        <a:rPr lang="en-US" dirty="0" smtClean="0"/>
                        <a:t> </a:t>
                      </a:r>
                      <a:r>
                        <a:rPr lang="en-US" dirty="0" err="1" smtClean="0"/>
                        <a:t>sama</a:t>
                      </a:r>
                      <a:r>
                        <a:rPr lang="en-US" dirty="0" smtClean="0"/>
                        <a:t>, </a:t>
                      </a:r>
                      <a:r>
                        <a:rPr lang="en-US" dirty="0" err="1" smtClean="0"/>
                        <a:t>toleran</a:t>
                      </a:r>
                      <a:r>
                        <a:rPr lang="en-US" dirty="0" smtClean="0"/>
                        <a:t>, </a:t>
                      </a:r>
                      <a:r>
                        <a:rPr lang="en-US" dirty="0" err="1" smtClean="0"/>
                        <a:t>damai</a:t>
                      </a:r>
                      <a:r>
                        <a:rPr lang="en-US" dirty="0" smtClean="0"/>
                        <a:t>), </a:t>
                      </a:r>
                      <a:r>
                        <a:rPr lang="en-US" dirty="0" err="1" smtClean="0"/>
                        <a:t>santun</a:t>
                      </a:r>
                      <a:r>
                        <a:rPr lang="en-US" dirty="0" smtClean="0"/>
                        <a:t>, </a:t>
                      </a:r>
                      <a:r>
                        <a:rPr lang="en-US" dirty="0" err="1" smtClean="0"/>
                        <a:t>responsif</a:t>
                      </a:r>
                      <a:r>
                        <a:rPr lang="en-US" dirty="0" smtClean="0"/>
                        <a:t>, </a:t>
                      </a:r>
                      <a:r>
                        <a:rPr lang="en-US" dirty="0" err="1" smtClean="0"/>
                        <a:t>dan</a:t>
                      </a:r>
                      <a:r>
                        <a:rPr lang="en-US" dirty="0" smtClean="0"/>
                        <a:t> pro-</a:t>
                      </a:r>
                      <a:r>
                        <a:rPr lang="en-US" dirty="0" err="1" smtClean="0"/>
                        <a:t>aktif</a:t>
                      </a:r>
                      <a:r>
                        <a:rPr lang="en-US" dirty="0" smtClean="0"/>
                        <a: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solusi</a:t>
                      </a:r>
                      <a:r>
                        <a:rPr lang="en-US" dirty="0" smtClean="0"/>
                        <a:t> </a:t>
                      </a:r>
                      <a:r>
                        <a:rPr lang="en-US" dirty="0" err="1" smtClean="0"/>
                        <a:t>atas</a:t>
                      </a:r>
                      <a:r>
                        <a:rPr lang="en-US" dirty="0" smtClean="0"/>
                        <a:t> </a:t>
                      </a:r>
                      <a:r>
                        <a:rPr lang="en-US" dirty="0" err="1" smtClean="0"/>
                        <a:t>berbagai</a:t>
                      </a:r>
                      <a:r>
                        <a:rPr lang="en-US" dirty="0" smtClean="0"/>
                        <a:t> </a:t>
                      </a:r>
                      <a:r>
                        <a:rPr lang="en-US" dirty="0" err="1" smtClean="0"/>
                        <a:t>permasalahan</a:t>
                      </a:r>
                      <a:r>
                        <a:rPr lang="en-US" dirty="0" smtClean="0"/>
                        <a:t> </a:t>
                      </a:r>
                      <a:r>
                        <a:rPr lang="en-US" dirty="0" err="1" smtClean="0"/>
                        <a:t>dalam</a:t>
                      </a:r>
                      <a:r>
                        <a:rPr lang="en-US" dirty="0" smtClean="0"/>
                        <a:t> </a:t>
                      </a:r>
                      <a:r>
                        <a:rPr lang="en-US" dirty="0" err="1" smtClean="0"/>
                        <a:t>berinteraksi</a:t>
                      </a:r>
                      <a:r>
                        <a:rPr lang="en-US" dirty="0" smtClean="0"/>
                        <a:t> </a:t>
                      </a:r>
                      <a:r>
                        <a:rPr lang="en-US" dirty="0" err="1" smtClean="0"/>
                        <a:t>secara</a:t>
                      </a:r>
                      <a:r>
                        <a:rPr lang="en-US" dirty="0" smtClean="0"/>
                        <a:t> </a:t>
                      </a:r>
                      <a:r>
                        <a:rPr lang="en-US" dirty="0" err="1" smtClean="0"/>
                        <a:t>efektif</a:t>
                      </a:r>
                      <a:r>
                        <a:rPr lang="en-US" dirty="0" smtClean="0"/>
                        <a:t> </a:t>
                      </a:r>
                      <a:r>
                        <a:rPr lang="en-US" dirty="0" err="1" smtClean="0"/>
                        <a:t>dengan</a:t>
                      </a:r>
                      <a:r>
                        <a:rPr lang="en-US" dirty="0" smtClean="0"/>
                        <a:t> </a:t>
                      </a:r>
                      <a:r>
                        <a:rPr lang="en-US" dirty="0" err="1" smtClean="0"/>
                        <a:t>lingkungan</a:t>
                      </a:r>
                      <a:r>
                        <a:rPr lang="en-US" dirty="0" smtClean="0"/>
                        <a:t> </a:t>
                      </a:r>
                      <a:r>
                        <a:rPr lang="en-US" dirty="0" err="1" smtClean="0"/>
                        <a:t>sosial</a:t>
                      </a:r>
                      <a:r>
                        <a:rPr lang="en-US" dirty="0" smtClean="0"/>
                        <a:t> </a:t>
                      </a:r>
                      <a:r>
                        <a:rPr lang="en-US" dirty="0" err="1" smtClean="0"/>
                        <a:t>dan</a:t>
                      </a:r>
                      <a:r>
                        <a:rPr lang="en-US" dirty="0" smtClean="0"/>
                        <a:t> </a:t>
                      </a:r>
                      <a:r>
                        <a:rPr lang="en-US" dirty="0" err="1" smtClean="0"/>
                        <a:t>alam</a:t>
                      </a:r>
                      <a:r>
                        <a:rPr lang="en-US" dirty="0" smtClean="0"/>
                        <a:t> </a:t>
                      </a:r>
                      <a:r>
                        <a:rPr lang="en-US" dirty="0" err="1" smtClean="0"/>
                        <a:t>serta</a:t>
                      </a:r>
                      <a:r>
                        <a:rPr lang="en-US" dirty="0" smtClean="0"/>
                        <a:t> </a:t>
                      </a:r>
                      <a:r>
                        <a:rPr lang="en-US" dirty="0" err="1" smtClean="0"/>
                        <a:t>menempatkan</a:t>
                      </a:r>
                      <a:r>
                        <a:rPr lang="en-US" dirty="0" smtClean="0"/>
                        <a:t> </a:t>
                      </a:r>
                      <a:r>
                        <a:rPr lang="en-US" dirty="0" err="1" smtClean="0"/>
                        <a:t>diri</a:t>
                      </a:r>
                      <a:r>
                        <a:rPr lang="en-US" dirty="0" smtClean="0"/>
                        <a:t> </a:t>
                      </a:r>
                      <a:r>
                        <a:rPr lang="en-US" dirty="0" err="1" smtClean="0"/>
                        <a:t>sebagai</a:t>
                      </a:r>
                      <a:r>
                        <a:rPr lang="en-US" dirty="0" smtClean="0"/>
                        <a:t> </a:t>
                      </a:r>
                      <a:r>
                        <a:rPr lang="en-US" dirty="0" err="1" smtClean="0"/>
                        <a:t>cerminan</a:t>
                      </a:r>
                      <a:r>
                        <a:rPr lang="en-US" dirty="0" smtClean="0"/>
                        <a:t> </a:t>
                      </a:r>
                      <a:r>
                        <a:rPr lang="en-US" dirty="0" err="1" smtClean="0"/>
                        <a:t>bangsa</a:t>
                      </a:r>
                      <a:r>
                        <a:rPr lang="en-US" dirty="0" smtClean="0"/>
                        <a:t> </a:t>
                      </a:r>
                      <a:r>
                        <a:rPr lang="en-US" dirty="0" err="1" smtClean="0"/>
                        <a:t>dalam</a:t>
                      </a:r>
                      <a:r>
                        <a:rPr lang="en-US" dirty="0" smtClean="0"/>
                        <a:t> </a:t>
                      </a:r>
                      <a:r>
                        <a:rPr lang="en-US" dirty="0" err="1" smtClean="0"/>
                        <a:t>pergaulan</a:t>
                      </a:r>
                      <a:r>
                        <a:rPr lang="en-US" dirty="0" smtClean="0"/>
                        <a:t> </a:t>
                      </a:r>
                      <a:r>
                        <a:rPr lang="en-US" dirty="0" err="1" smtClean="0"/>
                        <a:t>dunia</a:t>
                      </a:r>
                      <a:endParaRPr lang="en-US" dirty="0"/>
                    </a:p>
                  </a:txBody>
                  <a:tcPr>
                    <a:solidFill>
                      <a:schemeClr val="accent4">
                        <a:lumMod val="60000"/>
                        <a:lumOff val="40000"/>
                      </a:schemeClr>
                    </a:solidFill>
                  </a:tcPr>
                </a:tc>
              </a:tr>
              <a:tr h="417925">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r>
              <a:tr h="417925">
                <a:tc>
                  <a:txBody>
                    <a:bodyPr/>
                    <a:lstStyle/>
                    <a:p>
                      <a:r>
                        <a:rPr lang="en-US" dirty="0" smtClean="0"/>
                        <a:t>1.1 </a:t>
                      </a:r>
                      <a:endParaRPr lang="en-US" dirty="0"/>
                    </a:p>
                  </a:txBody>
                  <a:tcPr>
                    <a:solidFill>
                      <a:schemeClr val="accent3">
                        <a:lumMod val="75000"/>
                      </a:schemeClr>
                    </a:solidFill>
                  </a:tcPr>
                </a:tc>
                <a:tc>
                  <a:txBody>
                    <a:bodyPr/>
                    <a:lstStyle/>
                    <a:p>
                      <a:r>
                        <a:rPr lang="en-US" dirty="0" smtClean="0"/>
                        <a:t>2.1</a:t>
                      </a:r>
                      <a:endParaRPr lang="en-US" dirty="0"/>
                    </a:p>
                  </a:txBody>
                  <a:tcPr>
                    <a:solidFill>
                      <a:schemeClr val="accent3">
                        <a:lumMod val="75000"/>
                      </a:schemeClr>
                    </a:solidFill>
                  </a:tcPr>
                </a:tc>
              </a:tr>
              <a:tr h="417925">
                <a:tc>
                  <a:txBody>
                    <a:bodyPr/>
                    <a:lstStyle/>
                    <a:p>
                      <a:r>
                        <a:rPr lang="en-US" dirty="0" smtClean="0"/>
                        <a:t>1.2 </a:t>
                      </a:r>
                      <a:r>
                        <a:rPr lang="en-US" dirty="0" err="1" smtClean="0"/>
                        <a:t>dst</a:t>
                      </a:r>
                      <a:endParaRPr lang="en-US" dirty="0"/>
                    </a:p>
                  </a:txBody>
                  <a:tcPr>
                    <a:solidFill>
                      <a:schemeClr val="accent3">
                        <a:lumMod val="75000"/>
                      </a:schemeClr>
                    </a:solidFill>
                  </a:tcPr>
                </a:tc>
                <a:tc>
                  <a:txBody>
                    <a:bodyPr/>
                    <a:lstStyle/>
                    <a:p>
                      <a:r>
                        <a:rPr lang="en-US" dirty="0" smtClean="0"/>
                        <a:t>2.1 </a:t>
                      </a:r>
                      <a:r>
                        <a:rPr lang="en-US" dirty="0" err="1" smtClean="0"/>
                        <a:t>dst</a:t>
                      </a:r>
                      <a:endParaRPr lang="en-US" dirty="0"/>
                    </a:p>
                  </a:txBody>
                  <a:tcPr>
                    <a:solidFill>
                      <a:schemeClr val="accent3">
                        <a:lumMod val="75000"/>
                      </a:schemeClr>
                    </a:solidFill>
                  </a:tcPr>
                </a:tc>
              </a:tr>
            </a:tbl>
          </a:graphicData>
        </a:graphic>
      </p:graphicFrame>
    </p:spTree>
    <p:extLst>
      <p:ext uri="{BB962C8B-B14F-4D97-AF65-F5344CB8AC3E}">
        <p14:creationId xmlns:p14="http://schemas.microsoft.com/office/powerpoint/2010/main" xmlns="" val="2765329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6966" y="480579"/>
            <a:ext cx="6919415" cy="923330"/>
          </a:xfrm>
          <a:prstGeom prst="rect">
            <a:avLst/>
          </a:prstGeom>
        </p:spPr>
        <p:txBody>
          <a:bodyPr wrap="square">
            <a:spAutoFit/>
          </a:bodyPr>
          <a:lstStyle/>
          <a:p>
            <a:r>
              <a:rPr lang="en-US" dirty="0"/>
              <a:t>KOMPETENSI INTI DAN KOMPETENSI DASAR PENDIDIKAN AGAMA </a:t>
            </a:r>
            <a:r>
              <a:rPr lang="en-US" b="1" dirty="0" smtClean="0"/>
              <a:t>ISLAM/KATOLIK/KRISTEN/HINDU/BUDDHA/ KONGHOCU </a:t>
            </a:r>
            <a:r>
              <a:rPr lang="en-US" dirty="0"/>
              <a:t>DAN BUDI PEKERTI SMA/MA/SMK/MAK</a:t>
            </a:r>
          </a:p>
        </p:txBody>
      </p:sp>
      <p:sp>
        <p:nvSpPr>
          <p:cNvPr id="3" name="Rectangle 2"/>
          <p:cNvSpPr/>
          <p:nvPr/>
        </p:nvSpPr>
        <p:spPr>
          <a:xfrm>
            <a:off x="1474969" y="1265410"/>
            <a:ext cx="1107996" cy="369332"/>
          </a:xfrm>
          <a:prstGeom prst="rect">
            <a:avLst/>
          </a:prstGeom>
        </p:spPr>
        <p:txBody>
          <a:bodyPr wrap="none">
            <a:spAutoFit/>
          </a:bodyPr>
          <a:lstStyle/>
          <a:p>
            <a:r>
              <a:rPr lang="en-US" dirty="0"/>
              <a:t>KELAS: X</a:t>
            </a:r>
          </a:p>
        </p:txBody>
      </p:sp>
      <p:sp>
        <p:nvSpPr>
          <p:cNvPr id="4" name="Rectangle 3"/>
          <p:cNvSpPr/>
          <p:nvPr/>
        </p:nvSpPr>
        <p:spPr>
          <a:xfrm>
            <a:off x="171102" y="1691108"/>
            <a:ext cx="11849796" cy="646331"/>
          </a:xfrm>
          <a:prstGeom prst="rect">
            <a:avLst/>
          </a:prstGeom>
        </p:spPr>
        <p:txBody>
          <a:bodyPr wrap="square">
            <a:spAutoFit/>
          </a:bodyPr>
          <a:lstStyle/>
          <a:p>
            <a:r>
              <a:rPr lang="en-US" dirty="0" err="1"/>
              <a:t>Kompetensi</a:t>
            </a:r>
            <a:r>
              <a:rPr lang="en-US" dirty="0"/>
              <a:t> </a:t>
            </a:r>
            <a:r>
              <a:rPr lang="en-US" dirty="0" err="1"/>
              <a:t>Sikap</a:t>
            </a:r>
            <a:r>
              <a:rPr lang="en-US" dirty="0"/>
              <a:t> Spiritual, </a:t>
            </a:r>
            <a:r>
              <a:rPr lang="en-US" dirty="0" err="1"/>
              <a:t>Kompetensi</a:t>
            </a:r>
            <a:r>
              <a:rPr lang="en-US" dirty="0"/>
              <a:t> </a:t>
            </a:r>
            <a:r>
              <a:rPr lang="en-US" dirty="0" err="1"/>
              <a:t>Sikap</a:t>
            </a:r>
            <a:r>
              <a:rPr lang="en-US" dirty="0"/>
              <a:t> </a:t>
            </a:r>
            <a:r>
              <a:rPr lang="en-US" dirty="0" err="1"/>
              <a:t>Sosial</a:t>
            </a:r>
            <a:r>
              <a:rPr lang="en-US" dirty="0"/>
              <a:t>, </a:t>
            </a:r>
            <a:r>
              <a:rPr lang="en-US" dirty="0" err="1"/>
              <a:t>Kompetensi</a:t>
            </a:r>
            <a:r>
              <a:rPr lang="en-US" dirty="0"/>
              <a:t> </a:t>
            </a:r>
            <a:r>
              <a:rPr lang="en-US" dirty="0" err="1"/>
              <a:t>Pengetahuan</a:t>
            </a:r>
            <a:r>
              <a:rPr lang="en-US" dirty="0"/>
              <a:t>, </a:t>
            </a:r>
            <a:r>
              <a:rPr lang="en-US" dirty="0" err="1"/>
              <a:t>dan</a:t>
            </a:r>
            <a:r>
              <a:rPr lang="en-US" dirty="0"/>
              <a:t> </a:t>
            </a:r>
            <a:r>
              <a:rPr lang="en-US" dirty="0" err="1"/>
              <a:t>Kompetensi</a:t>
            </a:r>
            <a:r>
              <a:rPr lang="en-US" dirty="0"/>
              <a:t> </a:t>
            </a:r>
            <a:r>
              <a:rPr lang="en-US" dirty="0" err="1"/>
              <a:t>Keterampilan</a:t>
            </a:r>
            <a:r>
              <a:rPr lang="en-US" dirty="0"/>
              <a:t> </a:t>
            </a:r>
            <a:r>
              <a:rPr lang="en-US" dirty="0" err="1"/>
              <a:t>secara</a:t>
            </a:r>
            <a:r>
              <a:rPr lang="en-US" dirty="0"/>
              <a:t> </a:t>
            </a:r>
            <a:r>
              <a:rPr lang="en-US" dirty="0" err="1"/>
              <a:t>keseluruhan</a:t>
            </a:r>
            <a:r>
              <a:rPr lang="en-US" dirty="0"/>
              <a:t> </a:t>
            </a:r>
            <a:r>
              <a:rPr lang="en-US" dirty="0" err="1"/>
              <a:t>dirumuskan</a:t>
            </a:r>
            <a:r>
              <a:rPr lang="en-US" dirty="0"/>
              <a:t> </a:t>
            </a:r>
            <a:r>
              <a:rPr lang="en-US" dirty="0" err="1"/>
              <a:t>sebagai</a:t>
            </a:r>
            <a:r>
              <a:rPr lang="en-US" dirty="0"/>
              <a:t> </a:t>
            </a:r>
            <a:r>
              <a:rPr lang="en-US" dirty="0" err="1"/>
              <a:t>berikut</a:t>
            </a:r>
            <a:r>
              <a:rPr lang="en-US" dirty="0"/>
              <a:t>, </a:t>
            </a:r>
            <a:r>
              <a:rPr lang="en-US" dirty="0" err="1"/>
              <a:t>yaitu</a:t>
            </a:r>
            <a:r>
              <a:rPr lang="en-US" dirty="0"/>
              <a:t> </a:t>
            </a:r>
            <a:r>
              <a:rPr lang="en-US" dirty="0" err="1"/>
              <a:t>siswa</a:t>
            </a:r>
            <a:r>
              <a:rPr lang="en-US" dirty="0"/>
              <a:t> </a:t>
            </a:r>
            <a:r>
              <a:rPr lang="en-US" dirty="0" err="1"/>
              <a:t>mampu</a:t>
            </a:r>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xmlns="" val="1331398642"/>
              </p:ext>
            </p:extLst>
          </p:nvPr>
        </p:nvGraphicFramePr>
        <p:xfrm>
          <a:off x="0" y="2393806"/>
          <a:ext cx="12192000" cy="4394591"/>
        </p:xfrm>
        <a:graphic>
          <a:graphicData uri="http://schemas.openxmlformats.org/drawingml/2006/table">
            <a:tbl>
              <a:tblPr firstRow="1" bandRow="1">
                <a:tableStyleId>{5C22544A-7EE6-4342-B048-85BDC9FD1C3A}</a:tableStyleId>
              </a:tblPr>
              <a:tblGrid>
                <a:gridCol w="4626591"/>
                <a:gridCol w="7565409"/>
              </a:tblGrid>
              <a:tr h="462671">
                <a:tc>
                  <a:txBody>
                    <a:bodyPr/>
                    <a:lstStyle/>
                    <a:p>
                      <a:pPr algn="ctr"/>
                      <a:r>
                        <a:rPr lang="en-US" dirty="0" smtClean="0">
                          <a:solidFill>
                            <a:schemeClr val="tx1"/>
                          </a:solidFill>
                        </a:rPr>
                        <a:t>KOMPETENSI INTI 1 (SIKAP SPIRITUAL)</a:t>
                      </a:r>
                      <a:endParaRPr lang="en-US" dirty="0">
                        <a:solidFill>
                          <a:schemeClr val="tx1"/>
                        </a:solidFill>
                      </a:endParaRPr>
                    </a:p>
                  </a:txBody>
                  <a:tcPr>
                    <a:solidFill>
                      <a:srgbClr val="FFC000"/>
                    </a:solidFill>
                  </a:tcPr>
                </a:tc>
                <a:tc>
                  <a:txBody>
                    <a:bodyPr/>
                    <a:lstStyle/>
                    <a:p>
                      <a:pPr algn="ctr"/>
                      <a:r>
                        <a:rPr lang="en-US" dirty="0" smtClean="0">
                          <a:solidFill>
                            <a:schemeClr val="tx1"/>
                          </a:solidFill>
                        </a:rPr>
                        <a:t>KOMPETENSI INTI 2 (SIKAP SOSIAL)</a:t>
                      </a:r>
                      <a:endParaRPr lang="en-US" dirty="0">
                        <a:solidFill>
                          <a:schemeClr val="tx1"/>
                        </a:solidFill>
                      </a:endParaRPr>
                    </a:p>
                  </a:txBody>
                  <a:tcPr>
                    <a:solidFill>
                      <a:srgbClr val="FFC000"/>
                    </a:solidFill>
                  </a:tcPr>
                </a:tc>
              </a:tr>
              <a:tr h="1665661">
                <a:tc>
                  <a:txBody>
                    <a:bodyPr/>
                    <a:lstStyle/>
                    <a:p>
                      <a:r>
                        <a:rPr lang="en-US" dirty="0" err="1" smtClean="0"/>
                        <a:t>menghayati</a:t>
                      </a:r>
                      <a:r>
                        <a:rPr lang="en-US" dirty="0" smtClean="0"/>
                        <a:t> </a:t>
                      </a:r>
                      <a:r>
                        <a:rPr lang="en-US" dirty="0" err="1" smtClean="0"/>
                        <a:t>dan</a:t>
                      </a:r>
                      <a:r>
                        <a:rPr lang="en-US" dirty="0" smtClean="0"/>
                        <a:t> </a:t>
                      </a:r>
                      <a:r>
                        <a:rPr lang="en-US" dirty="0" err="1" smtClean="0"/>
                        <a:t>mengamalkan</a:t>
                      </a:r>
                      <a:r>
                        <a:rPr lang="en-US" dirty="0" smtClean="0"/>
                        <a:t> </a:t>
                      </a:r>
                      <a:r>
                        <a:rPr lang="en-US" dirty="0" err="1" smtClean="0"/>
                        <a:t>ajaran</a:t>
                      </a:r>
                      <a:r>
                        <a:rPr lang="en-US" dirty="0" smtClean="0"/>
                        <a:t> agama yang </a:t>
                      </a:r>
                      <a:r>
                        <a:rPr lang="en-US" dirty="0" err="1" smtClean="0"/>
                        <a:t>dianutnya</a:t>
                      </a:r>
                      <a:endParaRPr lang="en-US" dirty="0"/>
                    </a:p>
                  </a:txBody>
                  <a:tcPr>
                    <a:solidFill>
                      <a:schemeClr val="accent4">
                        <a:lumMod val="60000"/>
                        <a:lumOff val="40000"/>
                      </a:schemeClr>
                    </a:solidFill>
                  </a:tcPr>
                </a:tc>
                <a:tc>
                  <a:txBody>
                    <a:bodyPr/>
                    <a:lstStyle/>
                    <a:p>
                      <a:r>
                        <a:rPr lang="en-US" dirty="0" err="1" smtClean="0"/>
                        <a:t>menunjukkan</a:t>
                      </a:r>
                      <a:r>
                        <a:rPr lang="en-US" dirty="0" smtClean="0"/>
                        <a:t> </a:t>
                      </a:r>
                      <a:r>
                        <a:rPr lang="en-US" dirty="0" err="1" smtClean="0"/>
                        <a:t>perilaku</a:t>
                      </a:r>
                      <a:r>
                        <a:rPr lang="en-US" dirty="0" smtClean="0"/>
                        <a:t> </a:t>
                      </a:r>
                      <a:r>
                        <a:rPr lang="en-US" dirty="0" err="1" smtClean="0"/>
                        <a:t>jujur</a:t>
                      </a:r>
                      <a:r>
                        <a:rPr lang="en-US" dirty="0" smtClean="0"/>
                        <a:t>, </a:t>
                      </a:r>
                      <a:r>
                        <a:rPr lang="en-US" dirty="0" err="1" smtClean="0"/>
                        <a:t>disiplin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peduli</a:t>
                      </a:r>
                      <a:r>
                        <a:rPr lang="en-US" dirty="0" smtClean="0"/>
                        <a:t> (gotong royong, </a:t>
                      </a:r>
                      <a:r>
                        <a:rPr lang="en-US" dirty="0" err="1" smtClean="0"/>
                        <a:t>kerja</a:t>
                      </a:r>
                      <a:r>
                        <a:rPr lang="en-US" dirty="0" smtClean="0"/>
                        <a:t> </a:t>
                      </a:r>
                      <a:r>
                        <a:rPr lang="en-US" dirty="0" err="1" smtClean="0"/>
                        <a:t>sama</a:t>
                      </a:r>
                      <a:r>
                        <a:rPr lang="en-US" dirty="0" smtClean="0"/>
                        <a:t>, </a:t>
                      </a:r>
                      <a:r>
                        <a:rPr lang="en-US" dirty="0" err="1" smtClean="0"/>
                        <a:t>toleran</a:t>
                      </a:r>
                      <a:r>
                        <a:rPr lang="en-US" dirty="0" smtClean="0"/>
                        <a:t>, </a:t>
                      </a:r>
                      <a:r>
                        <a:rPr lang="en-US" dirty="0" err="1" smtClean="0"/>
                        <a:t>damai</a:t>
                      </a:r>
                      <a:r>
                        <a:rPr lang="en-US" dirty="0" smtClean="0"/>
                        <a:t>), </a:t>
                      </a:r>
                      <a:r>
                        <a:rPr lang="en-US" dirty="0" err="1" smtClean="0"/>
                        <a:t>santun</a:t>
                      </a:r>
                      <a:r>
                        <a:rPr lang="en-US" dirty="0" smtClean="0"/>
                        <a:t>, </a:t>
                      </a:r>
                      <a:r>
                        <a:rPr lang="en-US" dirty="0" err="1" smtClean="0"/>
                        <a:t>responsif</a:t>
                      </a:r>
                      <a:r>
                        <a:rPr lang="en-US" dirty="0" smtClean="0"/>
                        <a:t>, </a:t>
                      </a:r>
                      <a:r>
                        <a:rPr lang="en-US" dirty="0" err="1" smtClean="0"/>
                        <a:t>dan</a:t>
                      </a:r>
                      <a:r>
                        <a:rPr lang="en-US" dirty="0" smtClean="0"/>
                        <a:t> pro-</a:t>
                      </a:r>
                      <a:r>
                        <a:rPr lang="en-US" dirty="0" err="1" smtClean="0"/>
                        <a:t>aktif</a:t>
                      </a:r>
                      <a:r>
                        <a:rPr lang="en-US" dirty="0" smtClean="0"/>
                        <a: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solusi</a:t>
                      </a:r>
                      <a:r>
                        <a:rPr lang="en-US" dirty="0" smtClean="0"/>
                        <a:t> </a:t>
                      </a:r>
                      <a:r>
                        <a:rPr lang="en-US" dirty="0" err="1" smtClean="0"/>
                        <a:t>atas</a:t>
                      </a:r>
                      <a:r>
                        <a:rPr lang="en-US" dirty="0" smtClean="0"/>
                        <a:t> </a:t>
                      </a:r>
                      <a:r>
                        <a:rPr lang="en-US" dirty="0" err="1" smtClean="0"/>
                        <a:t>berbagai</a:t>
                      </a:r>
                      <a:r>
                        <a:rPr lang="en-US" dirty="0" smtClean="0"/>
                        <a:t> </a:t>
                      </a:r>
                      <a:r>
                        <a:rPr lang="en-US" dirty="0" err="1" smtClean="0"/>
                        <a:t>permasalahan</a:t>
                      </a:r>
                      <a:r>
                        <a:rPr lang="en-US" dirty="0" smtClean="0"/>
                        <a:t> </a:t>
                      </a:r>
                      <a:r>
                        <a:rPr lang="en-US" dirty="0" err="1" smtClean="0"/>
                        <a:t>dalam</a:t>
                      </a:r>
                      <a:r>
                        <a:rPr lang="en-US" dirty="0" smtClean="0"/>
                        <a:t> </a:t>
                      </a:r>
                      <a:r>
                        <a:rPr lang="en-US" dirty="0" err="1" smtClean="0"/>
                        <a:t>berinteraksi</a:t>
                      </a:r>
                      <a:r>
                        <a:rPr lang="en-US" dirty="0" smtClean="0"/>
                        <a:t> </a:t>
                      </a:r>
                      <a:r>
                        <a:rPr lang="en-US" dirty="0" err="1" smtClean="0"/>
                        <a:t>secara</a:t>
                      </a:r>
                      <a:r>
                        <a:rPr lang="en-US" dirty="0" smtClean="0"/>
                        <a:t> </a:t>
                      </a:r>
                      <a:r>
                        <a:rPr lang="en-US" dirty="0" err="1" smtClean="0"/>
                        <a:t>efektif</a:t>
                      </a:r>
                      <a:r>
                        <a:rPr lang="en-US" dirty="0" smtClean="0"/>
                        <a:t> </a:t>
                      </a:r>
                      <a:r>
                        <a:rPr lang="en-US" dirty="0" err="1" smtClean="0"/>
                        <a:t>dengan</a:t>
                      </a:r>
                      <a:r>
                        <a:rPr lang="en-US" dirty="0" smtClean="0"/>
                        <a:t> </a:t>
                      </a:r>
                      <a:r>
                        <a:rPr lang="en-US" dirty="0" err="1" smtClean="0"/>
                        <a:t>lingkungan</a:t>
                      </a:r>
                      <a:r>
                        <a:rPr lang="en-US" dirty="0" smtClean="0"/>
                        <a:t> </a:t>
                      </a:r>
                      <a:r>
                        <a:rPr lang="en-US" dirty="0" err="1" smtClean="0"/>
                        <a:t>sosial</a:t>
                      </a:r>
                      <a:r>
                        <a:rPr lang="en-US" dirty="0" smtClean="0"/>
                        <a:t> </a:t>
                      </a:r>
                      <a:r>
                        <a:rPr lang="en-US" dirty="0" err="1" smtClean="0"/>
                        <a:t>dan</a:t>
                      </a:r>
                      <a:r>
                        <a:rPr lang="en-US" dirty="0" smtClean="0"/>
                        <a:t> </a:t>
                      </a:r>
                      <a:r>
                        <a:rPr lang="en-US" dirty="0" err="1" smtClean="0"/>
                        <a:t>alam</a:t>
                      </a:r>
                      <a:r>
                        <a:rPr lang="en-US" dirty="0" smtClean="0"/>
                        <a:t> </a:t>
                      </a:r>
                      <a:r>
                        <a:rPr lang="en-US" dirty="0" err="1" smtClean="0"/>
                        <a:t>serta</a:t>
                      </a:r>
                      <a:r>
                        <a:rPr lang="en-US" dirty="0" smtClean="0"/>
                        <a:t> </a:t>
                      </a:r>
                      <a:r>
                        <a:rPr lang="en-US" dirty="0" err="1" smtClean="0"/>
                        <a:t>menempatkan</a:t>
                      </a:r>
                      <a:r>
                        <a:rPr lang="en-US" dirty="0" smtClean="0"/>
                        <a:t> </a:t>
                      </a:r>
                      <a:r>
                        <a:rPr lang="en-US" dirty="0" err="1" smtClean="0"/>
                        <a:t>diri</a:t>
                      </a:r>
                      <a:r>
                        <a:rPr lang="en-US" dirty="0" smtClean="0"/>
                        <a:t> </a:t>
                      </a:r>
                      <a:r>
                        <a:rPr lang="en-US" dirty="0" err="1" smtClean="0"/>
                        <a:t>sebagai</a:t>
                      </a:r>
                      <a:r>
                        <a:rPr lang="en-US" dirty="0" smtClean="0"/>
                        <a:t> </a:t>
                      </a:r>
                      <a:r>
                        <a:rPr lang="en-US" dirty="0" err="1" smtClean="0"/>
                        <a:t>cerminan</a:t>
                      </a:r>
                      <a:r>
                        <a:rPr lang="en-US" dirty="0" smtClean="0"/>
                        <a:t> </a:t>
                      </a:r>
                      <a:r>
                        <a:rPr lang="en-US" dirty="0" err="1" smtClean="0"/>
                        <a:t>bangsa</a:t>
                      </a:r>
                      <a:r>
                        <a:rPr lang="en-US" dirty="0" smtClean="0"/>
                        <a:t> </a:t>
                      </a:r>
                      <a:r>
                        <a:rPr lang="en-US" dirty="0" err="1" smtClean="0"/>
                        <a:t>dalam</a:t>
                      </a:r>
                      <a:r>
                        <a:rPr lang="en-US" dirty="0" smtClean="0"/>
                        <a:t> </a:t>
                      </a:r>
                      <a:r>
                        <a:rPr lang="en-US" dirty="0" err="1" smtClean="0"/>
                        <a:t>pergaulan</a:t>
                      </a:r>
                      <a:r>
                        <a:rPr lang="en-US" dirty="0" smtClean="0"/>
                        <a:t> </a:t>
                      </a:r>
                      <a:r>
                        <a:rPr lang="en-US" dirty="0" err="1" smtClean="0"/>
                        <a:t>dunia</a:t>
                      </a:r>
                      <a:endParaRPr lang="en-US" dirty="0"/>
                    </a:p>
                  </a:txBody>
                  <a:tcPr>
                    <a:solidFill>
                      <a:schemeClr val="accent4">
                        <a:lumMod val="60000"/>
                        <a:lumOff val="40000"/>
                      </a:schemeClr>
                    </a:solidFill>
                  </a:tcPr>
                </a:tc>
              </a:tr>
              <a:tr h="310438">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r>
              <a:tr h="258577">
                <a:tc>
                  <a:txBody>
                    <a:bodyPr/>
                    <a:lstStyle/>
                    <a:p>
                      <a:r>
                        <a:rPr lang="en-US" dirty="0" smtClean="0"/>
                        <a:t>1.1 </a:t>
                      </a:r>
                      <a:endParaRPr lang="en-US" dirty="0"/>
                    </a:p>
                  </a:txBody>
                  <a:tcPr>
                    <a:solidFill>
                      <a:schemeClr val="accent3">
                        <a:lumMod val="75000"/>
                      </a:schemeClr>
                    </a:solidFill>
                  </a:tcPr>
                </a:tc>
                <a:tc>
                  <a:txBody>
                    <a:bodyPr/>
                    <a:lstStyle/>
                    <a:p>
                      <a:r>
                        <a:rPr lang="en-US" dirty="0" smtClean="0"/>
                        <a:t>2.1</a:t>
                      </a:r>
                      <a:endParaRPr lang="en-US" dirty="0"/>
                    </a:p>
                  </a:txBody>
                  <a:tcPr>
                    <a:solidFill>
                      <a:schemeClr val="accent3">
                        <a:lumMod val="75000"/>
                      </a:schemeClr>
                    </a:solidFill>
                  </a:tcPr>
                </a:tc>
              </a:tr>
              <a:tr h="247658">
                <a:tc>
                  <a:txBody>
                    <a:bodyPr/>
                    <a:lstStyle/>
                    <a:p>
                      <a:r>
                        <a:rPr lang="en-US" dirty="0" smtClean="0"/>
                        <a:t>1.2 </a:t>
                      </a:r>
                      <a:r>
                        <a:rPr lang="en-US" dirty="0" err="1" smtClean="0"/>
                        <a:t>dst</a:t>
                      </a:r>
                      <a:endParaRPr lang="en-US" dirty="0"/>
                    </a:p>
                  </a:txBody>
                  <a:tcPr>
                    <a:solidFill>
                      <a:schemeClr val="accent3">
                        <a:lumMod val="75000"/>
                      </a:schemeClr>
                    </a:solidFill>
                  </a:tcPr>
                </a:tc>
                <a:tc>
                  <a:txBody>
                    <a:bodyPr/>
                    <a:lstStyle/>
                    <a:p>
                      <a:r>
                        <a:rPr lang="en-US" dirty="0" smtClean="0"/>
                        <a:t>2.1 </a:t>
                      </a:r>
                      <a:r>
                        <a:rPr lang="en-US" dirty="0" err="1" smtClean="0"/>
                        <a:t>dst</a:t>
                      </a:r>
                      <a:endParaRPr lang="en-US" dirty="0"/>
                    </a:p>
                  </a:txBody>
                  <a:tcPr>
                    <a:solidFill>
                      <a:schemeClr val="accent3">
                        <a:lumMod val="75000"/>
                      </a:schemeClr>
                    </a:solidFill>
                  </a:tcPr>
                </a:tc>
              </a:tr>
              <a:tr h="247658">
                <a:tc>
                  <a:txBody>
                    <a:bodyPr/>
                    <a:lstStyle/>
                    <a:p>
                      <a:pPr algn="ctr"/>
                      <a:r>
                        <a:rPr lang="en-US" b="1" dirty="0" smtClean="0"/>
                        <a:t>KOMPETENSI INTI 3 (PENGETAHUAN)</a:t>
                      </a:r>
                      <a:endParaRPr lang="en-US" b="1" dirty="0"/>
                    </a:p>
                  </a:txBody>
                  <a:tcPr>
                    <a:solidFill>
                      <a:srgbClr val="FFC000"/>
                    </a:solidFill>
                  </a:tcPr>
                </a:tc>
                <a:tc>
                  <a:txBody>
                    <a:bodyPr/>
                    <a:lstStyle/>
                    <a:p>
                      <a:pPr algn="ctr"/>
                      <a:r>
                        <a:rPr lang="en-US" b="1" dirty="0" smtClean="0"/>
                        <a:t>KOMPETENSI INTI 4 (KETERAMPILAN)</a:t>
                      </a:r>
                      <a:endParaRPr lang="en-US" b="1" dirty="0"/>
                    </a:p>
                  </a:txBody>
                  <a:tcPr>
                    <a:solidFill>
                      <a:srgbClr val="FFC000"/>
                    </a:solidFill>
                  </a:tcPr>
                </a:tc>
              </a:tr>
              <a:tr h="247658">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c>
                  <a:txBody>
                    <a:bodyPr/>
                    <a:lstStyle/>
                    <a:p>
                      <a:pPr algn="ctr"/>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r>
              <a:tr h="247658">
                <a:tc>
                  <a:txBody>
                    <a:bodyPr/>
                    <a:lstStyle/>
                    <a:p>
                      <a:pPr algn="l"/>
                      <a:r>
                        <a:rPr lang="en-US" dirty="0" smtClean="0"/>
                        <a:t>3.1</a:t>
                      </a:r>
                      <a:endParaRPr lang="en-US" dirty="0"/>
                    </a:p>
                  </a:txBody>
                  <a:tcPr>
                    <a:solidFill>
                      <a:schemeClr val="accent3">
                        <a:lumMod val="75000"/>
                      </a:schemeClr>
                    </a:solidFill>
                  </a:tcPr>
                </a:tc>
                <a:tc>
                  <a:txBody>
                    <a:bodyPr/>
                    <a:lstStyle/>
                    <a:p>
                      <a:r>
                        <a:rPr lang="en-US" dirty="0" smtClean="0"/>
                        <a:t>4.1</a:t>
                      </a:r>
                      <a:endParaRPr lang="en-US" dirty="0"/>
                    </a:p>
                  </a:txBody>
                  <a:tcPr>
                    <a:solidFill>
                      <a:schemeClr val="accent3">
                        <a:lumMod val="75000"/>
                      </a:schemeClr>
                    </a:solidFill>
                  </a:tcPr>
                </a:tc>
              </a:tr>
            </a:tbl>
          </a:graphicData>
        </a:graphic>
      </p:graphicFrame>
    </p:spTree>
    <p:extLst>
      <p:ext uri="{BB962C8B-B14F-4D97-AF65-F5344CB8AC3E}">
        <p14:creationId xmlns:p14="http://schemas.microsoft.com/office/powerpoint/2010/main" xmlns="" val="317951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1" y="0"/>
            <a:ext cx="8046720" cy="1097280"/>
          </a:xfrm>
        </p:spPr>
        <p:txBody>
          <a:bodyPr>
            <a:normAutofit fontScale="90000"/>
          </a:bodyPr>
          <a:lstStyle/>
          <a:p>
            <a:pPr algn="ctr"/>
            <a:r>
              <a:rPr lang="en-US" dirty="0" smtClean="0"/>
              <a:t/>
            </a:r>
            <a:br>
              <a:rPr lang="en-US" dirty="0" smtClean="0"/>
            </a:br>
            <a:r>
              <a:rPr lang="en-US" sz="3100" dirty="0" smtClean="0"/>
              <a:t>KOMPETENSI INTI DAN KOMPETENSI DASAR (MAPEL LAIN)</a:t>
            </a:r>
            <a:endParaRPr lang="en-US" sz="3100" dirty="0"/>
          </a:p>
        </p:txBody>
      </p:sp>
      <p:sp>
        <p:nvSpPr>
          <p:cNvPr id="3" name="Content Placeholder 2"/>
          <p:cNvSpPr>
            <a:spLocks noGrp="1"/>
          </p:cNvSpPr>
          <p:nvPr>
            <p:ph idx="1"/>
          </p:nvPr>
        </p:nvSpPr>
        <p:spPr>
          <a:xfrm>
            <a:off x="136478" y="1505245"/>
            <a:ext cx="12055522" cy="3530990"/>
          </a:xfrm>
        </p:spPr>
        <p:txBody>
          <a:bodyPr>
            <a:normAutofit fontScale="25000" lnSpcReduction="20000"/>
          </a:bodyPr>
          <a:lstStyle/>
          <a:p>
            <a:r>
              <a:rPr lang="id-ID" sz="6400" dirty="0" smtClean="0">
                <a:latin typeface="Bookman Old Style" panose="02050604050505020204" pitchFamily="18" charset="0"/>
              </a:rPr>
              <a:t>KELAS: X</a:t>
            </a:r>
            <a:endParaRPr lang="en-US" sz="6400" dirty="0" smtClean="0">
              <a:latin typeface="Bookman Old Style" panose="02050604050505020204" pitchFamily="18" charset="0"/>
            </a:endParaRPr>
          </a:p>
          <a:p>
            <a:r>
              <a:rPr lang="en-US" sz="6400" dirty="0" smtClean="0">
                <a:latin typeface="Bookman Old Style" panose="02050604050505020204" pitchFamily="18" charset="0"/>
              </a:rPr>
              <a:t>GEOGRAFI</a:t>
            </a:r>
          </a:p>
          <a:p>
            <a:r>
              <a:rPr lang="en-US" sz="6400" dirty="0" smtClean="0">
                <a:latin typeface="Bookman Old Style" panose="02050604050505020204" pitchFamily="18" charset="0"/>
              </a:rPr>
              <a:t>TUJUAN KURIKULUM MENCAKUP EMPAT KOMPETENSI, YAITU (1) KOMPETENSI SIKAP SPIRITUAL, (2) SIKAP SOSIAL, (3) PENGETAHUAN, DAN (4) KETERAMPILAN. KOMPETENSI TERSEBUT DICAPAI MELALUI PROSES PEMBELAJARAN INTRAKURIKULER, KOKURIKULER, DAN</a:t>
            </a:r>
            <a:r>
              <a:rPr lang="id-ID" sz="6400" dirty="0" smtClean="0">
                <a:latin typeface="Bookman Old Style" panose="02050604050505020204" pitchFamily="18" charset="0"/>
              </a:rPr>
              <a:t>/ATAU</a:t>
            </a:r>
            <a:r>
              <a:rPr lang="en-US" sz="6400" dirty="0" smtClean="0">
                <a:latin typeface="Bookman Old Style" panose="02050604050505020204" pitchFamily="18" charset="0"/>
              </a:rPr>
              <a:t> EKSTRAKURIKULER.</a:t>
            </a:r>
          </a:p>
          <a:p>
            <a:r>
              <a:rPr lang="en-US" sz="6400" dirty="0" smtClean="0">
                <a:latin typeface="Bookman Old Style" panose="02050604050505020204" pitchFamily="18" charset="0"/>
              </a:rPr>
              <a:t>RUMUSAN KOMPETENSI SIKAP SPIRITUAL ADALAH “MENGHAYATI DAN MENGAMALKAN AJARAN AGAMA YANG DIANUTNYA”. ADAPUN RUMUSAN KOMPETENSI SIKAP SOSIAL</a:t>
            </a:r>
            <a:r>
              <a:rPr lang="id-ID" sz="6400" dirty="0" smtClean="0">
                <a:latin typeface="Bookman Old Style" panose="02050604050505020204" pitchFamily="18" charset="0"/>
              </a:rPr>
              <a:t> ADALAH </a:t>
            </a:r>
            <a:r>
              <a:rPr lang="en-US" sz="6400" dirty="0" smtClean="0">
                <a:latin typeface="Bookman Old Style" panose="02050604050505020204" pitchFamily="18" charset="0"/>
              </a:rPr>
              <a:t>“MENUNJUKKAN PERILAKU JUJUR, DISIPLIN, TANGGUNG JAWAB, PEDULI (GOTONG ROYONG, KERJA SAMA, TOLERAN, DAMAI), SANTUN, RESPONSIF, DAN PRO-AKTIF DAN MENUNJUKKAN SIKAP SEBAGAI BAGIAN DARI SOLUSI ATAS BERBAGAI PERMASALAHAN DALAM BERINTERAKSI SECARA EFEKTIF DENGAN LINGKUNGAN SOSIAL DAN ALAM SERTA MENEMPATKAN DIRI SEBAGAI CERMINAN BANGSA DALAM PERGAULAN DUNIA”. KEDUA KOMPETENSI TERSEBUT DICAPAI MELALUI PEMBELAJARAN TIDAK LANGSUNG (</a:t>
            </a:r>
            <a:r>
              <a:rPr lang="en-US" sz="6400" i="1" dirty="0" smtClean="0">
                <a:latin typeface="Bookman Old Style" panose="02050604050505020204" pitchFamily="18" charset="0"/>
              </a:rPr>
              <a:t>INDIRECT TEACHING</a:t>
            </a:r>
            <a:r>
              <a:rPr lang="en-US" sz="6400" dirty="0" smtClean="0">
                <a:latin typeface="Bookman Old Style" panose="02050604050505020204" pitchFamily="18" charset="0"/>
              </a:rPr>
              <a:t>), YAITU KETELADANAN, PEMBIASAAN, DAN BUDAYA SEKOLAH, DENGAN MEMPERHATIKAN KARAKTERISTIK MATA PELAJARAN SERTA KEBUTUHAN DAN KONDISI SISWA. </a:t>
            </a:r>
          </a:p>
          <a:p>
            <a:r>
              <a:rPr lang="en-US" sz="6400" dirty="0" smtClean="0">
                <a:latin typeface="Bookman Old Style" panose="02050604050505020204" pitchFamily="18" charset="0"/>
              </a:rPr>
              <a:t>PENUMBUHAN DAN PENGEMBANGAN KOMPETENSI SIKAP DILAKUKAN SEPANJANG  PROSES PEMBELAJARAN BERLANGSUNG, DAN DAPAT DIGUNAKAN SEBAGAI PERTIMBANGAN GURU DALAM MENGEMBANGKAN KARAKTER SISWA LEBIH LANJUT</a:t>
            </a:r>
            <a:r>
              <a:rPr lang="en-US" sz="7200" dirty="0" smtClean="0">
                <a:latin typeface="Bookman Old Style" panose="02050604050505020204" pitchFamily="18" charset="0"/>
              </a:rPr>
              <a:t>. </a:t>
            </a:r>
          </a:p>
          <a:p>
            <a:pPr marL="0" indent="0">
              <a:buNone/>
            </a:pPr>
            <a:r>
              <a:rPr lang="en-US" sz="8000" dirty="0" smtClean="0">
                <a:latin typeface="Bookman Old Style" panose="02050604050505020204" pitchFamily="18" charset="0"/>
              </a:rPr>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57093835"/>
              </p:ext>
            </p:extLst>
          </p:nvPr>
        </p:nvGraphicFramePr>
        <p:xfrm>
          <a:off x="379827" y="5036235"/>
          <a:ext cx="11690254" cy="1483360"/>
        </p:xfrm>
        <a:graphic>
          <a:graphicData uri="http://schemas.openxmlformats.org/drawingml/2006/table">
            <a:tbl>
              <a:tblPr firstRow="1" bandRow="1">
                <a:tableStyleId>{5C22544A-7EE6-4342-B048-85BDC9FD1C3A}</a:tableStyleId>
              </a:tblPr>
              <a:tblGrid>
                <a:gridCol w="5866228"/>
                <a:gridCol w="5824026"/>
              </a:tblGrid>
              <a:tr h="370840">
                <a:tc>
                  <a:txBody>
                    <a:bodyPr/>
                    <a:lstStyle/>
                    <a:p>
                      <a:r>
                        <a:rPr lang="en-US" dirty="0" smtClean="0">
                          <a:solidFill>
                            <a:schemeClr val="tx1"/>
                          </a:solidFill>
                        </a:rPr>
                        <a:t>KOMPETENSI</a:t>
                      </a:r>
                      <a:r>
                        <a:rPr lang="en-US" baseline="0" dirty="0" smtClean="0">
                          <a:solidFill>
                            <a:schemeClr val="tx1"/>
                          </a:solidFill>
                        </a:rPr>
                        <a:t> INTI 3 (PENGETAHUAN)</a:t>
                      </a:r>
                      <a:endParaRPr lang="en-US" dirty="0">
                        <a:solidFill>
                          <a:schemeClr val="tx1"/>
                        </a:solidFill>
                      </a:endParaRPr>
                    </a:p>
                  </a:txBody>
                  <a:tcPr>
                    <a:solidFill>
                      <a:srgbClr val="FFC000"/>
                    </a:solidFill>
                  </a:tcPr>
                </a:tc>
                <a:tc>
                  <a:txBody>
                    <a:bodyPr/>
                    <a:lstStyle/>
                    <a:p>
                      <a:r>
                        <a:rPr lang="en-US" dirty="0" smtClean="0">
                          <a:solidFill>
                            <a:schemeClr val="tx1"/>
                          </a:solidFill>
                        </a:rPr>
                        <a:t>KOMPETENSI INTI 4 (KETRAMPILAN)</a:t>
                      </a:r>
                      <a:endParaRPr lang="en-US" dirty="0">
                        <a:solidFill>
                          <a:schemeClr val="tx1"/>
                        </a:solidFill>
                      </a:endParaRPr>
                    </a:p>
                  </a:txBody>
                  <a:tcPr>
                    <a:solidFill>
                      <a:srgbClr val="FFC000"/>
                    </a:solidFill>
                  </a:tcPr>
                </a:tc>
              </a:tr>
              <a:tr h="370840">
                <a:tc>
                  <a:txBody>
                    <a:bodyPr/>
                    <a:lstStyle/>
                    <a:p>
                      <a:endParaRPr lang="en-US" dirty="0">
                        <a:solidFill>
                          <a:schemeClr val="tx1"/>
                        </a:solidFill>
                      </a:endParaRPr>
                    </a:p>
                  </a:txBody>
                  <a:tcPr>
                    <a:solidFill>
                      <a:srgbClr val="FFC000"/>
                    </a:solidFill>
                  </a:tcPr>
                </a:tc>
                <a:tc>
                  <a:txBody>
                    <a:bodyPr/>
                    <a:lstStyle/>
                    <a:p>
                      <a:endParaRPr lang="en-US" dirty="0">
                        <a:solidFill>
                          <a:schemeClr val="tx1"/>
                        </a:solidFill>
                      </a:endParaRPr>
                    </a:p>
                  </a:txBody>
                  <a:tcPr>
                    <a:solidFill>
                      <a:srgbClr val="FFC000"/>
                    </a:solidFill>
                  </a:tcPr>
                </a:tc>
              </a:tr>
              <a:tr h="370840">
                <a:tc>
                  <a:txBody>
                    <a:bodyPr/>
                    <a:lstStyle/>
                    <a:p>
                      <a:pPr algn="ctr"/>
                      <a:r>
                        <a:rPr lang="en-US" dirty="0" smtClean="0">
                          <a:solidFill>
                            <a:schemeClr val="bg1"/>
                          </a:solidFill>
                        </a:rPr>
                        <a:t>KOMPETENSI DASAR</a:t>
                      </a:r>
                      <a:endParaRPr lang="en-US" dirty="0">
                        <a:solidFill>
                          <a:schemeClr val="bg1"/>
                        </a:solidFill>
                      </a:endParaRPr>
                    </a:p>
                  </a:txBody>
                  <a:tcPr>
                    <a:solidFill>
                      <a:schemeClr val="accent5">
                        <a:lumMod val="50000"/>
                      </a:schemeClr>
                    </a:solidFill>
                  </a:tcPr>
                </a:tc>
                <a:tc>
                  <a:txBody>
                    <a:bodyPr/>
                    <a:lstStyle/>
                    <a:p>
                      <a:pPr algn="ctr"/>
                      <a:r>
                        <a:rPr lang="en-US" dirty="0" smtClean="0">
                          <a:solidFill>
                            <a:schemeClr val="bg1"/>
                          </a:solidFill>
                        </a:rPr>
                        <a:t>KOMPETENSI DASAR</a:t>
                      </a:r>
                      <a:endParaRPr lang="en-US" dirty="0">
                        <a:solidFill>
                          <a:schemeClr val="bg1"/>
                        </a:solidFill>
                      </a:endParaRPr>
                    </a:p>
                  </a:txBody>
                  <a:tcPr>
                    <a:solidFill>
                      <a:schemeClr val="accent5">
                        <a:lumMod val="50000"/>
                      </a:schemeClr>
                    </a:solidFill>
                  </a:tcPr>
                </a:tc>
              </a:tr>
              <a:tr h="370840">
                <a:tc>
                  <a:txBody>
                    <a:bodyPr/>
                    <a:lstStyle/>
                    <a:p>
                      <a:r>
                        <a:rPr lang="en-US" dirty="0" smtClean="0"/>
                        <a:t>3.1</a:t>
                      </a:r>
                      <a:endParaRPr lang="en-US" dirty="0"/>
                    </a:p>
                  </a:txBody>
                  <a:tcPr/>
                </a:tc>
                <a:tc>
                  <a:txBody>
                    <a:bodyPr/>
                    <a:lstStyle/>
                    <a:p>
                      <a:r>
                        <a:rPr lang="en-US" dirty="0" smtClean="0"/>
                        <a:t>4.1</a:t>
                      </a:r>
                      <a:endParaRPr lang="en-US" dirty="0"/>
                    </a:p>
                  </a:txBody>
                  <a:tcPr/>
                </a:tc>
              </a:tr>
            </a:tbl>
          </a:graphicData>
        </a:graphic>
      </p:graphicFrame>
    </p:spTree>
    <p:extLst>
      <p:ext uri="{BB962C8B-B14F-4D97-AF65-F5344CB8AC3E}">
        <p14:creationId xmlns:p14="http://schemas.microsoft.com/office/powerpoint/2010/main" xmlns="" val="4269087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509146574"/>
              </p:ext>
            </p:extLst>
          </p:nvPr>
        </p:nvGraphicFramePr>
        <p:xfrm>
          <a:off x="136478" y="1392702"/>
          <a:ext cx="12055522" cy="533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489983" y="1069146"/>
            <a:ext cx="9702018" cy="984738"/>
          </a:xfrm>
          <a:prstGeom prst="rect">
            <a:avLst/>
          </a:prstGeom>
          <a:solidFill>
            <a:schemeClr val="tx1"/>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KOMPETENSI DASAR (KD)</a:t>
            </a:r>
            <a:endParaRPr lang="en-US" sz="3600" dirty="0"/>
          </a:p>
        </p:txBody>
      </p:sp>
    </p:spTree>
    <p:extLst>
      <p:ext uri="{BB962C8B-B14F-4D97-AF65-F5344CB8AC3E}">
        <p14:creationId xmlns:p14="http://schemas.microsoft.com/office/powerpoint/2010/main" xmlns="" val="404784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1" y="0"/>
            <a:ext cx="8046720" cy="1097280"/>
          </a:xfrm>
        </p:spPr>
        <p:txBody>
          <a:bodyPr>
            <a:normAutofit fontScale="90000"/>
          </a:bodyPr>
          <a:lstStyle/>
          <a:p>
            <a:pPr algn="ctr"/>
            <a:r>
              <a:rPr lang="en-US" dirty="0" smtClean="0"/>
              <a:t/>
            </a:r>
            <a:br>
              <a:rPr lang="en-US" dirty="0" smtClean="0"/>
            </a:br>
            <a:r>
              <a:rPr lang="en-US" sz="3100" dirty="0" smtClean="0"/>
              <a:t>KOMPETENSI INTI DAN KOMPETENSI DASAR (MAPEL LAIN)</a:t>
            </a:r>
            <a:endParaRPr lang="en-US" sz="3100" dirty="0"/>
          </a:p>
        </p:txBody>
      </p:sp>
      <p:sp>
        <p:nvSpPr>
          <p:cNvPr id="3" name="Content Placeholder 2"/>
          <p:cNvSpPr>
            <a:spLocks noGrp="1"/>
          </p:cNvSpPr>
          <p:nvPr>
            <p:ph idx="1"/>
          </p:nvPr>
        </p:nvSpPr>
        <p:spPr>
          <a:xfrm>
            <a:off x="136478" y="1505245"/>
            <a:ext cx="12055522" cy="829992"/>
          </a:xfrm>
        </p:spPr>
        <p:txBody>
          <a:bodyPr>
            <a:normAutofit fontScale="25000" lnSpcReduction="20000"/>
          </a:bodyPr>
          <a:lstStyle/>
          <a:p>
            <a:r>
              <a:rPr lang="id-ID" sz="6200" dirty="0" smtClean="0">
                <a:latin typeface="Bookman Old Style" panose="02050604050505020204" pitchFamily="18" charset="0"/>
              </a:rPr>
              <a:t>KELAS: X</a:t>
            </a:r>
            <a:endParaRPr lang="en-US" sz="6200" dirty="0" smtClean="0">
              <a:latin typeface="Bookman Old Style" panose="02050604050505020204" pitchFamily="18" charset="0"/>
            </a:endParaRPr>
          </a:p>
          <a:p>
            <a:r>
              <a:rPr lang="en-US" sz="6200" dirty="0" smtClean="0">
                <a:latin typeface="Bookman Old Style" panose="02050604050505020204" pitchFamily="18" charset="0"/>
              </a:rPr>
              <a:t>GEOGRAFI</a:t>
            </a:r>
          </a:p>
          <a:p>
            <a:pPr marL="0" indent="0">
              <a:buNone/>
            </a:pPr>
            <a:r>
              <a:rPr lang="en-US" sz="8000" dirty="0" smtClean="0">
                <a:latin typeface="Bookman Old Style" panose="02050604050505020204" pitchFamily="18" charset="0"/>
              </a:rPr>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580230887"/>
              </p:ext>
            </p:extLst>
          </p:nvPr>
        </p:nvGraphicFramePr>
        <p:xfrm>
          <a:off x="379827" y="2096086"/>
          <a:ext cx="11690254" cy="3749040"/>
        </p:xfrm>
        <a:graphic>
          <a:graphicData uri="http://schemas.openxmlformats.org/drawingml/2006/table">
            <a:tbl>
              <a:tblPr firstRow="1" bandRow="1">
                <a:tableStyleId>{5C22544A-7EE6-4342-B048-85BDC9FD1C3A}</a:tableStyleId>
              </a:tblPr>
              <a:tblGrid>
                <a:gridCol w="7709096"/>
                <a:gridCol w="3981158"/>
              </a:tblGrid>
              <a:tr h="363565">
                <a:tc>
                  <a:txBody>
                    <a:bodyPr/>
                    <a:lstStyle/>
                    <a:p>
                      <a:r>
                        <a:rPr lang="en-US" dirty="0" smtClean="0"/>
                        <a:t>KOMPETENSI</a:t>
                      </a:r>
                      <a:r>
                        <a:rPr lang="en-US" baseline="0" dirty="0" smtClean="0"/>
                        <a:t> INTI 3 (PENGETAHUAN)</a:t>
                      </a:r>
                      <a:endParaRPr lang="en-US" dirty="0"/>
                    </a:p>
                  </a:txBody>
                  <a:tcPr>
                    <a:solidFill>
                      <a:srgbClr val="FFC000"/>
                    </a:solidFill>
                  </a:tcPr>
                </a:tc>
                <a:tc>
                  <a:txBody>
                    <a:bodyPr/>
                    <a:lstStyle/>
                    <a:p>
                      <a:r>
                        <a:rPr lang="en-US" dirty="0" smtClean="0"/>
                        <a:t>KOMPETENSI INTI 4 (KETRAMPILAN)</a:t>
                      </a:r>
                      <a:endParaRPr lang="en-US" dirty="0"/>
                    </a:p>
                  </a:txBody>
                  <a:tcPr>
                    <a:solidFill>
                      <a:srgbClr val="FFC000"/>
                    </a:solidFill>
                  </a:tcPr>
                </a:tc>
              </a:tr>
              <a:tr h="2241153">
                <a:tc>
                  <a:txBody>
                    <a:bodyPr/>
                    <a:lstStyle/>
                    <a:p>
                      <a:r>
                        <a:rPr lang="en-US" dirty="0" err="1" smtClean="0"/>
                        <a:t>memahami</a:t>
                      </a:r>
                      <a:r>
                        <a:rPr lang="en-US" dirty="0" smtClean="0"/>
                        <a:t>, </a:t>
                      </a:r>
                      <a:r>
                        <a:rPr lang="en-US" dirty="0" err="1" smtClean="0"/>
                        <a:t>menerapkan</a:t>
                      </a:r>
                      <a:r>
                        <a:rPr lang="en-US" dirty="0" smtClean="0"/>
                        <a:t>, </a:t>
                      </a:r>
                      <a:r>
                        <a:rPr lang="en-US" dirty="0" err="1" smtClean="0"/>
                        <a:t>menganalisis</a:t>
                      </a:r>
                      <a:r>
                        <a:rPr lang="en-US" dirty="0" smtClean="0"/>
                        <a:t> </a:t>
                      </a:r>
                      <a:r>
                        <a:rPr lang="en-US" dirty="0" err="1" smtClean="0"/>
                        <a:t>pengetahuan</a:t>
                      </a:r>
                      <a:r>
                        <a:rPr lang="en-US" dirty="0" smtClean="0"/>
                        <a:t> </a:t>
                      </a:r>
                      <a:r>
                        <a:rPr lang="en-US" dirty="0" err="1" smtClean="0"/>
                        <a:t>faktual</a:t>
                      </a:r>
                      <a:r>
                        <a:rPr lang="en-US" dirty="0" smtClean="0"/>
                        <a:t>, </a:t>
                      </a:r>
                      <a:r>
                        <a:rPr lang="en-US" dirty="0" err="1" smtClean="0"/>
                        <a:t>konseptual</a:t>
                      </a:r>
                      <a:r>
                        <a:rPr lang="en-US" dirty="0" smtClean="0"/>
                        <a:t>, </a:t>
                      </a:r>
                      <a:r>
                        <a:rPr lang="en-US" dirty="0" err="1" smtClean="0"/>
                        <a:t>prosedural</a:t>
                      </a:r>
                      <a:r>
                        <a:rPr lang="en-US" dirty="0" smtClean="0"/>
                        <a:t> </a:t>
                      </a:r>
                      <a:r>
                        <a:rPr lang="en-US" dirty="0" err="1" smtClean="0"/>
                        <a:t>berdasarkan</a:t>
                      </a:r>
                      <a:r>
                        <a:rPr lang="en-US" dirty="0" smtClean="0"/>
                        <a:t> rasa </a:t>
                      </a:r>
                      <a:r>
                        <a:rPr lang="en-US" dirty="0" err="1" smtClean="0"/>
                        <a:t>ingin</a:t>
                      </a:r>
                      <a:r>
                        <a:rPr lang="en-US" dirty="0" smtClean="0"/>
                        <a:t> </a:t>
                      </a:r>
                      <a:r>
                        <a:rPr lang="en-US" dirty="0" err="1" smtClean="0"/>
                        <a:t>tahunya</a:t>
                      </a:r>
                      <a:r>
                        <a:rPr lang="en-US" dirty="0" smtClean="0"/>
                        <a:t> </a:t>
                      </a:r>
                      <a:r>
                        <a:rPr lang="en-US" dirty="0" err="1" smtClean="0"/>
                        <a:t>tentang</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teknologi</a:t>
                      </a:r>
                      <a:r>
                        <a:rPr lang="en-US" dirty="0" smtClean="0"/>
                        <a:t>, </a:t>
                      </a:r>
                      <a:r>
                        <a:rPr lang="en-US" dirty="0" err="1" smtClean="0"/>
                        <a:t>seni</a:t>
                      </a:r>
                      <a:r>
                        <a:rPr lang="en-US" dirty="0" smtClean="0"/>
                        <a:t>, </a:t>
                      </a:r>
                      <a:r>
                        <a:rPr lang="en-US" dirty="0" err="1" smtClean="0"/>
                        <a:t>budaya</a:t>
                      </a:r>
                      <a:r>
                        <a:rPr lang="en-US" dirty="0" smtClean="0"/>
                        <a:t>, </a:t>
                      </a:r>
                      <a:r>
                        <a:rPr lang="en-US" dirty="0" err="1" smtClean="0"/>
                        <a:t>dan</a:t>
                      </a:r>
                      <a:r>
                        <a:rPr lang="en-US" dirty="0" smtClean="0"/>
                        <a:t> </a:t>
                      </a:r>
                      <a:r>
                        <a:rPr lang="en-US" dirty="0" err="1" smtClean="0"/>
                        <a:t>humaniora</a:t>
                      </a:r>
                      <a:r>
                        <a:rPr lang="en-US" dirty="0" smtClean="0"/>
                        <a:t> </a:t>
                      </a:r>
                      <a:r>
                        <a:rPr lang="en-US" dirty="0" err="1" smtClean="0"/>
                        <a:t>dengan</a:t>
                      </a:r>
                      <a:r>
                        <a:rPr lang="en-US" dirty="0" smtClean="0"/>
                        <a:t> </a:t>
                      </a:r>
                      <a:r>
                        <a:rPr lang="en-US" dirty="0" err="1" smtClean="0"/>
                        <a:t>wawasan</a:t>
                      </a:r>
                      <a:r>
                        <a:rPr lang="en-US" dirty="0" smtClean="0"/>
                        <a:t> </a:t>
                      </a:r>
                      <a:r>
                        <a:rPr lang="en-US" dirty="0" err="1" smtClean="0"/>
                        <a:t>kemanusiaan</a:t>
                      </a:r>
                      <a:r>
                        <a:rPr lang="en-US" dirty="0" smtClean="0"/>
                        <a:t>, </a:t>
                      </a:r>
                      <a:r>
                        <a:rPr lang="en-US" dirty="0" err="1" smtClean="0"/>
                        <a:t>kebangsaan</a:t>
                      </a:r>
                      <a:r>
                        <a:rPr lang="en-US" dirty="0" smtClean="0"/>
                        <a:t>, </a:t>
                      </a:r>
                      <a:r>
                        <a:rPr lang="en-US" dirty="0" err="1" smtClean="0"/>
                        <a:t>kenegaraan</a:t>
                      </a:r>
                      <a:r>
                        <a:rPr lang="en-US" dirty="0" smtClean="0"/>
                        <a:t>, </a:t>
                      </a:r>
                      <a:r>
                        <a:rPr lang="en-US" dirty="0" err="1" smtClean="0"/>
                        <a:t>dan</a:t>
                      </a:r>
                      <a:r>
                        <a:rPr lang="en-US" dirty="0" smtClean="0"/>
                        <a:t> </a:t>
                      </a:r>
                      <a:r>
                        <a:rPr lang="en-US" dirty="0" err="1" smtClean="0"/>
                        <a:t>peradaban</a:t>
                      </a:r>
                      <a:r>
                        <a:rPr lang="en-US" dirty="0" smtClean="0"/>
                        <a:t> </a:t>
                      </a:r>
                      <a:r>
                        <a:rPr lang="en-US" dirty="0" err="1" smtClean="0"/>
                        <a:t>terkait</a:t>
                      </a:r>
                      <a:r>
                        <a:rPr lang="en-US" dirty="0" smtClean="0"/>
                        <a:t> </a:t>
                      </a:r>
                      <a:r>
                        <a:rPr lang="en-US" dirty="0" err="1" smtClean="0"/>
                        <a:t>penyebab</a:t>
                      </a:r>
                      <a:r>
                        <a:rPr lang="en-US" dirty="0" smtClean="0"/>
                        <a:t> </a:t>
                      </a:r>
                      <a:r>
                        <a:rPr lang="en-US" dirty="0" err="1" smtClean="0"/>
                        <a:t>fenomena</a:t>
                      </a:r>
                      <a:r>
                        <a:rPr lang="en-US" dirty="0" smtClean="0"/>
                        <a:t> </a:t>
                      </a:r>
                      <a:r>
                        <a:rPr lang="en-US" dirty="0" err="1" smtClean="0"/>
                        <a:t>dan</a:t>
                      </a:r>
                      <a:r>
                        <a:rPr lang="en-US" dirty="0" smtClean="0"/>
                        <a:t> </a:t>
                      </a:r>
                      <a:r>
                        <a:rPr lang="en-US" dirty="0" err="1" smtClean="0"/>
                        <a:t>kejadian</a:t>
                      </a:r>
                      <a:r>
                        <a:rPr lang="en-US" dirty="0" smtClean="0"/>
                        <a:t>, </a:t>
                      </a:r>
                      <a:r>
                        <a:rPr lang="en-US" dirty="0" err="1" smtClean="0"/>
                        <a:t>serta</a:t>
                      </a:r>
                      <a:r>
                        <a:rPr lang="en-US" dirty="0" smtClean="0"/>
                        <a:t> </a:t>
                      </a:r>
                      <a:r>
                        <a:rPr lang="en-US" dirty="0" err="1" smtClean="0"/>
                        <a:t>menerapkan</a:t>
                      </a:r>
                      <a:r>
                        <a:rPr lang="en-US" dirty="0" smtClean="0"/>
                        <a:t> </a:t>
                      </a:r>
                      <a:r>
                        <a:rPr lang="en-US" dirty="0" err="1" smtClean="0"/>
                        <a:t>pengetahuan</a:t>
                      </a:r>
                      <a:r>
                        <a:rPr lang="en-US" dirty="0" smtClean="0"/>
                        <a:t> </a:t>
                      </a:r>
                      <a:r>
                        <a:rPr lang="en-US" dirty="0" err="1" smtClean="0"/>
                        <a:t>prosedural</a:t>
                      </a:r>
                      <a:r>
                        <a:rPr lang="en-US" dirty="0" smtClean="0"/>
                        <a:t> </a:t>
                      </a:r>
                      <a:r>
                        <a:rPr lang="en-US" dirty="0" err="1" smtClean="0"/>
                        <a:t>pada</a:t>
                      </a:r>
                      <a:r>
                        <a:rPr lang="en-US" dirty="0" smtClean="0"/>
                        <a:t> </a:t>
                      </a:r>
                      <a:r>
                        <a:rPr lang="en-US" dirty="0" err="1" smtClean="0"/>
                        <a:t>bidang</a:t>
                      </a:r>
                      <a:r>
                        <a:rPr lang="en-US" dirty="0" smtClean="0"/>
                        <a:t> </a:t>
                      </a:r>
                      <a:r>
                        <a:rPr lang="en-US" dirty="0" err="1" smtClean="0"/>
                        <a:t>kajian</a:t>
                      </a:r>
                      <a:r>
                        <a:rPr lang="en-US" dirty="0" smtClean="0"/>
                        <a:t> yang </a:t>
                      </a:r>
                      <a:r>
                        <a:rPr lang="en-US" dirty="0" err="1" smtClean="0"/>
                        <a:t>spesifik</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bakat</a:t>
                      </a:r>
                      <a:r>
                        <a:rPr lang="en-US" dirty="0" smtClean="0"/>
                        <a:t> </a:t>
                      </a:r>
                      <a:r>
                        <a:rPr lang="en-US" dirty="0" err="1" smtClean="0"/>
                        <a:t>dan</a:t>
                      </a:r>
                      <a:r>
                        <a:rPr lang="en-US" dirty="0" smtClean="0"/>
                        <a:t> </a:t>
                      </a:r>
                      <a:r>
                        <a:rPr lang="en-US" dirty="0" err="1" smtClean="0"/>
                        <a:t>minatnya</a:t>
                      </a:r>
                      <a:r>
                        <a:rPr lang="en-US" dirty="0" smtClean="0"/>
                        <a:t> </a:t>
                      </a:r>
                      <a:r>
                        <a:rPr lang="en-US" dirty="0" err="1" smtClean="0"/>
                        <a:t>untuk</a:t>
                      </a:r>
                      <a:r>
                        <a:rPr lang="en-US" dirty="0" smtClean="0"/>
                        <a:t> </a:t>
                      </a:r>
                      <a:r>
                        <a:rPr lang="en-US" dirty="0" err="1" smtClean="0"/>
                        <a:t>memecahkan</a:t>
                      </a:r>
                      <a:r>
                        <a:rPr lang="en-US" dirty="0" smtClean="0"/>
                        <a:t> </a:t>
                      </a:r>
                      <a:r>
                        <a:rPr lang="en-US" dirty="0" err="1" smtClean="0"/>
                        <a:t>masalah</a:t>
                      </a:r>
                      <a:endParaRPr lang="en-US" dirty="0"/>
                    </a:p>
                  </a:txBody>
                  <a:tcPr/>
                </a:tc>
                <a:tc>
                  <a:txBody>
                    <a:bodyPr/>
                    <a:lstStyle/>
                    <a:p>
                      <a:r>
                        <a:rPr lang="en-US" dirty="0" err="1" smtClean="0"/>
                        <a:t>mengolah</a:t>
                      </a:r>
                      <a:r>
                        <a:rPr lang="en-US" dirty="0" smtClean="0"/>
                        <a:t>, </a:t>
                      </a:r>
                      <a:r>
                        <a:rPr lang="en-US" dirty="0" err="1" smtClean="0"/>
                        <a:t>menalar</a:t>
                      </a:r>
                      <a:r>
                        <a:rPr lang="en-US" dirty="0" smtClean="0"/>
                        <a:t>, </a:t>
                      </a:r>
                      <a:r>
                        <a:rPr lang="en-US" dirty="0" err="1" smtClean="0"/>
                        <a:t>dan</a:t>
                      </a:r>
                      <a:r>
                        <a:rPr lang="en-US" dirty="0" smtClean="0"/>
                        <a:t> </a:t>
                      </a:r>
                      <a:r>
                        <a:rPr lang="en-US" dirty="0" err="1" smtClean="0"/>
                        <a:t>menyaji</a:t>
                      </a:r>
                      <a:r>
                        <a:rPr lang="en-US" dirty="0" smtClean="0"/>
                        <a:t> </a:t>
                      </a:r>
                      <a:r>
                        <a:rPr lang="en-US" dirty="0" err="1" smtClean="0"/>
                        <a:t>dalam</a:t>
                      </a:r>
                      <a:r>
                        <a:rPr lang="en-US" dirty="0" smtClean="0"/>
                        <a:t> </a:t>
                      </a:r>
                      <a:r>
                        <a:rPr lang="en-US" dirty="0" err="1" smtClean="0"/>
                        <a:t>ranah</a:t>
                      </a:r>
                      <a:r>
                        <a:rPr lang="en-US" dirty="0" smtClean="0"/>
                        <a:t> </a:t>
                      </a:r>
                      <a:r>
                        <a:rPr lang="en-US" dirty="0" err="1" smtClean="0"/>
                        <a:t>konkret</a:t>
                      </a:r>
                      <a:r>
                        <a:rPr lang="en-US" dirty="0" smtClean="0"/>
                        <a:t> </a:t>
                      </a:r>
                      <a:r>
                        <a:rPr lang="en-US" dirty="0" err="1" smtClean="0"/>
                        <a:t>dan</a:t>
                      </a:r>
                      <a:r>
                        <a:rPr lang="en-US" dirty="0" smtClean="0"/>
                        <a:t> </a:t>
                      </a:r>
                      <a:r>
                        <a:rPr lang="en-US" dirty="0" err="1" smtClean="0"/>
                        <a:t>ranah</a:t>
                      </a:r>
                      <a:r>
                        <a:rPr lang="en-US" dirty="0" smtClean="0"/>
                        <a:t> </a:t>
                      </a:r>
                      <a:r>
                        <a:rPr lang="en-US" dirty="0" err="1" smtClean="0"/>
                        <a:t>abstrak</a:t>
                      </a:r>
                      <a:r>
                        <a:rPr lang="en-US" dirty="0" smtClean="0"/>
                        <a:t> </a:t>
                      </a:r>
                      <a:r>
                        <a:rPr lang="en-US" dirty="0" err="1" smtClean="0"/>
                        <a:t>terkait</a:t>
                      </a:r>
                      <a:r>
                        <a:rPr lang="en-US" dirty="0" smtClean="0"/>
                        <a:t> </a:t>
                      </a:r>
                      <a:r>
                        <a:rPr lang="en-US" dirty="0" err="1" smtClean="0"/>
                        <a:t>dengan</a:t>
                      </a:r>
                      <a:r>
                        <a:rPr lang="en-US" dirty="0" smtClean="0"/>
                        <a:t> </a:t>
                      </a:r>
                      <a:r>
                        <a:rPr lang="en-US" dirty="0" err="1" smtClean="0"/>
                        <a:t>pengembangan</a:t>
                      </a:r>
                      <a:r>
                        <a:rPr lang="en-US" dirty="0" smtClean="0"/>
                        <a:t> </a:t>
                      </a:r>
                      <a:r>
                        <a:rPr lang="en-US" dirty="0" err="1" smtClean="0"/>
                        <a:t>dari</a:t>
                      </a:r>
                      <a:r>
                        <a:rPr lang="en-US" dirty="0" smtClean="0"/>
                        <a:t> yang </a:t>
                      </a:r>
                      <a:r>
                        <a:rPr lang="en-US" dirty="0" err="1" smtClean="0"/>
                        <a:t>dipelajarinya</a:t>
                      </a:r>
                      <a:r>
                        <a:rPr lang="en-US" dirty="0" smtClean="0"/>
                        <a:t> di </a:t>
                      </a:r>
                      <a:r>
                        <a:rPr lang="en-US" dirty="0" err="1" smtClean="0"/>
                        <a:t>sekolah</a:t>
                      </a:r>
                      <a:r>
                        <a:rPr lang="en-US" dirty="0" smtClean="0"/>
                        <a:t> </a:t>
                      </a:r>
                      <a:r>
                        <a:rPr lang="en-US" dirty="0" err="1" smtClean="0"/>
                        <a:t>secara</a:t>
                      </a:r>
                      <a:r>
                        <a:rPr lang="en-US" dirty="0" smtClean="0"/>
                        <a:t> </a:t>
                      </a:r>
                      <a:r>
                        <a:rPr lang="en-US" dirty="0" err="1" smtClean="0"/>
                        <a:t>mandiri</a:t>
                      </a:r>
                      <a:r>
                        <a:rPr lang="en-US" dirty="0" smtClean="0"/>
                        <a:t>, </a:t>
                      </a:r>
                      <a:r>
                        <a:rPr lang="en-US" dirty="0" err="1" smtClean="0"/>
                        <a:t>dan</a:t>
                      </a:r>
                      <a:r>
                        <a:rPr lang="en-US" dirty="0" smtClean="0"/>
                        <a:t> </a:t>
                      </a:r>
                      <a:r>
                        <a:rPr lang="en-US" dirty="0" err="1" smtClean="0"/>
                        <a:t>mampu</a:t>
                      </a:r>
                      <a:r>
                        <a:rPr lang="en-US" dirty="0" smtClean="0"/>
                        <a:t> </a:t>
                      </a:r>
                      <a:r>
                        <a:rPr lang="en-US" dirty="0" err="1" smtClean="0"/>
                        <a:t>menggunakan</a:t>
                      </a:r>
                      <a:r>
                        <a:rPr lang="en-US" dirty="0" smtClean="0"/>
                        <a:t> </a:t>
                      </a:r>
                      <a:r>
                        <a:rPr lang="en-US" dirty="0" err="1" smtClean="0"/>
                        <a:t>metode</a:t>
                      </a:r>
                      <a:r>
                        <a:rPr lang="en-US" dirty="0" smtClean="0"/>
                        <a:t> </a:t>
                      </a:r>
                      <a:r>
                        <a:rPr lang="en-US" dirty="0" err="1" smtClean="0"/>
                        <a:t>sesuai</a:t>
                      </a:r>
                      <a:r>
                        <a:rPr lang="en-US" dirty="0" smtClean="0"/>
                        <a:t> </a:t>
                      </a:r>
                      <a:r>
                        <a:rPr lang="en-US" dirty="0" err="1" smtClean="0"/>
                        <a:t>kaidah</a:t>
                      </a:r>
                      <a:r>
                        <a:rPr lang="en-US" dirty="0" smtClean="0"/>
                        <a:t> </a:t>
                      </a:r>
                      <a:r>
                        <a:rPr lang="en-US" dirty="0" err="1" smtClean="0"/>
                        <a:t>keilmuan</a:t>
                      </a:r>
                      <a:endParaRPr lang="en-US" dirty="0"/>
                    </a:p>
                  </a:txBody>
                  <a:tcPr/>
                </a:tc>
              </a:tr>
              <a:tr h="363565">
                <a:tc>
                  <a:txBody>
                    <a:bodyPr/>
                    <a:lstStyle/>
                    <a:p>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c>
                  <a:txBody>
                    <a:bodyPr/>
                    <a:lstStyle/>
                    <a:p>
                      <a:r>
                        <a:rPr lang="en-US" dirty="0" smtClean="0">
                          <a:solidFill>
                            <a:schemeClr val="bg1"/>
                          </a:solidFill>
                        </a:rPr>
                        <a:t>KOMPETENSI DASAR</a:t>
                      </a:r>
                      <a:endParaRPr lang="en-US" dirty="0">
                        <a:solidFill>
                          <a:schemeClr val="bg1"/>
                        </a:solidFill>
                      </a:endParaRPr>
                    </a:p>
                  </a:txBody>
                  <a:tcPr>
                    <a:solidFill>
                      <a:schemeClr val="accent4">
                        <a:lumMod val="50000"/>
                      </a:schemeClr>
                    </a:solidFill>
                  </a:tcPr>
                </a:tc>
              </a:tr>
              <a:tr h="363565">
                <a:tc>
                  <a:txBody>
                    <a:bodyPr/>
                    <a:lstStyle/>
                    <a:p>
                      <a:r>
                        <a:rPr lang="en-US" dirty="0" smtClean="0"/>
                        <a:t>3.1</a:t>
                      </a:r>
                      <a:endParaRPr lang="en-US" dirty="0"/>
                    </a:p>
                  </a:txBody>
                  <a:tcPr/>
                </a:tc>
                <a:tc>
                  <a:txBody>
                    <a:bodyPr/>
                    <a:lstStyle/>
                    <a:p>
                      <a:r>
                        <a:rPr lang="en-US" dirty="0" smtClean="0"/>
                        <a:t>4.1</a:t>
                      </a:r>
                      <a:endParaRPr lang="en-US" dirty="0"/>
                    </a:p>
                  </a:txBody>
                  <a:tcPr/>
                </a:tc>
              </a:tr>
              <a:tr h="363565">
                <a:tc>
                  <a:txBody>
                    <a:bodyPr/>
                    <a:lstStyle/>
                    <a:p>
                      <a:r>
                        <a:rPr lang="en-US" dirty="0" smtClean="0"/>
                        <a:t>3.2</a:t>
                      </a:r>
                      <a:endParaRPr lang="en-US" dirty="0"/>
                    </a:p>
                  </a:txBody>
                  <a:tcPr/>
                </a:tc>
                <a:tc>
                  <a:txBody>
                    <a:bodyPr/>
                    <a:lstStyle/>
                    <a:p>
                      <a:r>
                        <a:rPr lang="en-US" dirty="0" smtClean="0"/>
                        <a:t>4.2</a:t>
                      </a:r>
                      <a:endParaRPr lang="en-US" dirty="0"/>
                    </a:p>
                  </a:txBody>
                  <a:tcPr/>
                </a:tc>
              </a:tr>
            </a:tbl>
          </a:graphicData>
        </a:graphic>
      </p:graphicFrame>
    </p:spTree>
    <p:extLst>
      <p:ext uri="{BB962C8B-B14F-4D97-AF65-F5344CB8AC3E}">
        <p14:creationId xmlns:p14="http://schemas.microsoft.com/office/powerpoint/2010/main" xmlns="" val="1950620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MATERI PELATIHAN</a:t>
            </a:r>
            <a:endParaRPr lang="en-US" sz="5400" dirty="0"/>
          </a:p>
        </p:txBody>
      </p:sp>
      <p:graphicFrame>
        <p:nvGraphicFramePr>
          <p:cNvPr id="5" name="Diagram 4"/>
          <p:cNvGraphicFramePr/>
          <p:nvPr>
            <p:extLst>
              <p:ext uri="{D42A27DB-BD31-4B8C-83A1-F6EECF244321}">
                <p14:modId xmlns:p14="http://schemas.microsoft.com/office/powerpoint/2010/main" xmlns="" val="3753639147"/>
              </p:ext>
            </p:extLst>
          </p:nvPr>
        </p:nvGraphicFramePr>
        <p:xfrm>
          <a:off x="313899" y="2057401"/>
          <a:ext cx="11750722" cy="4493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3142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66531"/>
            <a:ext cx="6796585" cy="16377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Bookman Old Style" panose="02050604050505020204" pitchFamily="18" charset="0"/>
              </a:rPr>
              <a:t>SILABUS</a:t>
            </a:r>
          </a:p>
          <a:p>
            <a:pPr algn="ctr"/>
            <a:r>
              <a:rPr lang="en-US" sz="2800" dirty="0" smtClean="0">
                <a:solidFill>
                  <a:schemeClr val="bg1"/>
                </a:solidFill>
                <a:latin typeface="Bookman Old Style" panose="02050604050505020204" pitchFamily="18" charset="0"/>
              </a:rPr>
              <a:t>(PUSKURBUK, 2015)</a:t>
            </a:r>
            <a:endParaRPr lang="en-US" sz="28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xmlns="" val="302988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9428" y="1951631"/>
            <a:ext cx="6332560" cy="28933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Callout 1"/>
          <p:cNvSpPr/>
          <p:nvPr/>
        </p:nvSpPr>
        <p:spPr>
          <a:xfrm>
            <a:off x="2579428" y="887104"/>
            <a:ext cx="6332560" cy="106452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SILABUS</a:t>
            </a:r>
            <a:endParaRPr lang="en-US" sz="3200" dirty="0"/>
          </a:p>
        </p:txBody>
      </p:sp>
      <p:sp>
        <p:nvSpPr>
          <p:cNvPr id="3" name="Down Arrow Callout 2"/>
          <p:cNvSpPr/>
          <p:nvPr/>
        </p:nvSpPr>
        <p:spPr>
          <a:xfrm>
            <a:off x="3138985" y="2388358"/>
            <a:ext cx="5131558" cy="723331"/>
          </a:xfrm>
          <a:prstGeom prst="down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RPP</a:t>
            </a:r>
            <a:endParaRPr lang="en-US" sz="3200" dirty="0"/>
          </a:p>
        </p:txBody>
      </p:sp>
      <p:sp>
        <p:nvSpPr>
          <p:cNvPr id="4" name="Down Arrow Callout 3"/>
          <p:cNvSpPr/>
          <p:nvPr/>
        </p:nvSpPr>
        <p:spPr>
          <a:xfrm>
            <a:off x="3173104" y="3118512"/>
            <a:ext cx="5131558" cy="709684"/>
          </a:xfrm>
          <a:prstGeom prst="down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PEMBELAJARAN</a:t>
            </a:r>
            <a:endParaRPr lang="en-US" sz="3200" dirty="0">
              <a:solidFill>
                <a:schemeClr val="tx1"/>
              </a:solidFill>
            </a:endParaRPr>
          </a:p>
        </p:txBody>
      </p:sp>
      <p:sp>
        <p:nvSpPr>
          <p:cNvPr id="5" name="Rectangle 4"/>
          <p:cNvSpPr/>
          <p:nvPr/>
        </p:nvSpPr>
        <p:spPr>
          <a:xfrm>
            <a:off x="3138985" y="3828196"/>
            <a:ext cx="5131558" cy="6005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HASIL BELAJAR</a:t>
            </a:r>
            <a:endParaRPr lang="en-US" sz="3200" dirty="0">
              <a:solidFill>
                <a:schemeClr val="bg1"/>
              </a:solidFill>
            </a:endParaRPr>
          </a:p>
        </p:txBody>
      </p:sp>
      <p:sp>
        <p:nvSpPr>
          <p:cNvPr id="7" name="Rectangle 6"/>
          <p:cNvSpPr/>
          <p:nvPr/>
        </p:nvSpPr>
        <p:spPr>
          <a:xfrm>
            <a:off x="2579428" y="1951631"/>
            <a:ext cx="559557" cy="2893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000" dirty="0" smtClean="0">
                <a:solidFill>
                  <a:schemeClr val="tx1"/>
                </a:solidFill>
              </a:rPr>
              <a:t>SEKOLAH</a:t>
            </a:r>
            <a:endParaRPr lang="en-US" sz="2000" dirty="0">
              <a:solidFill>
                <a:schemeClr val="tx1"/>
              </a:solidFill>
            </a:endParaRPr>
          </a:p>
        </p:txBody>
      </p:sp>
      <p:sp>
        <p:nvSpPr>
          <p:cNvPr id="8" name="Rectangle 7"/>
          <p:cNvSpPr/>
          <p:nvPr/>
        </p:nvSpPr>
        <p:spPr>
          <a:xfrm>
            <a:off x="8447965" y="2388357"/>
            <a:ext cx="464024" cy="204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000" dirty="0" smtClean="0">
                <a:solidFill>
                  <a:schemeClr val="tx1"/>
                </a:solidFill>
              </a:rPr>
              <a:t>GURU</a:t>
            </a:r>
            <a:endParaRPr lang="en-US" sz="2000" dirty="0">
              <a:solidFill>
                <a:schemeClr val="tx1"/>
              </a:solidFill>
            </a:endParaRPr>
          </a:p>
        </p:txBody>
      </p:sp>
    </p:spTree>
    <p:extLst>
      <p:ext uri="{BB962C8B-B14F-4D97-AF65-F5344CB8AC3E}">
        <p14:creationId xmlns:p14="http://schemas.microsoft.com/office/powerpoint/2010/main" xmlns="" val="3880372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SILABUS </a:t>
            </a:r>
            <a:r>
              <a:rPr lang="en-US" dirty="0"/>
              <a:t>MATA PELAJARAN</a:t>
            </a:r>
          </a:p>
        </p:txBody>
      </p:sp>
      <p:sp>
        <p:nvSpPr>
          <p:cNvPr id="3" name="Content Placeholder 2"/>
          <p:cNvSpPr>
            <a:spLocks noGrp="1"/>
          </p:cNvSpPr>
          <p:nvPr>
            <p:ph idx="1"/>
          </p:nvPr>
        </p:nvSpPr>
        <p:spPr>
          <a:xfrm>
            <a:off x="163773" y="1678676"/>
            <a:ext cx="11342427" cy="4540010"/>
          </a:xfrm>
        </p:spPr>
        <p:txBody>
          <a:bodyPr/>
          <a:lstStyle/>
          <a:p>
            <a:pPr marL="0" indent="0">
              <a:buNone/>
            </a:pPr>
            <a:r>
              <a:rPr lang="en-US" dirty="0" smtClean="0"/>
              <a:t>I. PENDAHULUAN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119887041"/>
              </p:ext>
            </p:extLst>
          </p:nvPr>
        </p:nvGraphicFramePr>
        <p:xfrm>
          <a:off x="163773" y="2183644"/>
          <a:ext cx="11873551" cy="3390366"/>
        </p:xfrm>
        <a:graphic>
          <a:graphicData uri="http://schemas.openxmlformats.org/drawingml/2006/table">
            <a:tbl>
              <a:tblPr firstRow="1" firstCol="1" bandRow="1"/>
              <a:tblGrid>
                <a:gridCol w="11873551"/>
              </a:tblGrid>
              <a:tr h="396096">
                <a:tc>
                  <a:txBody>
                    <a:bodyPr/>
                    <a:lstStyle/>
                    <a:p>
                      <a:pPr marL="0" marR="0" lvl="0" indent="0">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A. </a:t>
                      </a:r>
                      <a:r>
                        <a:rPr lang="en-US" sz="1600" dirty="0" err="1" smtClean="0">
                          <a:effectLst/>
                          <a:latin typeface="Bookman Old Style" panose="02050604050505020204" pitchFamily="18" charset="0"/>
                          <a:cs typeface="Arial" panose="020B0604020202020204" pitchFamily="34" charset="0"/>
                        </a:rPr>
                        <a:t>Rasional</a:t>
                      </a:r>
                      <a:r>
                        <a:rPr lang="en-US" sz="1600" dirty="0" smtClean="0">
                          <a:effectLst/>
                          <a:latin typeface="Bookman Old Style" panose="02050604050505020204" pitchFamily="18" charset="0"/>
                          <a:cs typeface="Arial" panose="020B0604020202020204" pitchFamily="34" charset="0"/>
                        </a:rPr>
                        <a:t> </a:t>
                      </a:r>
                    </a:p>
                  </a:txBody>
                  <a:tcPr marL="68580" marR="68580" marT="0" marB="0">
                    <a:lnL>
                      <a:noFill/>
                    </a:lnL>
                    <a:lnR>
                      <a:noFill/>
                    </a:lnR>
                    <a:lnT>
                      <a:noFill/>
                    </a:lnT>
                    <a:lnB>
                      <a:noFill/>
                    </a:lnB>
                  </a:tcPr>
                </a:tc>
              </a:tr>
              <a:tr h="502833">
                <a:tc>
                  <a:txBody>
                    <a:bodyPr/>
                    <a:lstStyle/>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B.</a:t>
                      </a:r>
                      <a:r>
                        <a:rPr lang="en-US" sz="1600" baseline="0" dirty="0" smtClean="0">
                          <a:effectLst/>
                          <a:latin typeface="Bookman Old Style" panose="02050604050505020204" pitchFamily="18" charset="0"/>
                          <a:cs typeface="Arial" panose="020B0604020202020204" pitchFamily="34" charset="0"/>
                        </a:rPr>
                        <a:t> </a:t>
                      </a:r>
                      <a:r>
                        <a:rPr lang="en-US" sz="1600" dirty="0" err="1" smtClean="0">
                          <a:effectLst/>
                          <a:latin typeface="Bookman Old Style" panose="02050604050505020204" pitchFamily="18" charset="0"/>
                          <a:cs typeface="Arial" panose="020B0604020202020204" pitchFamily="34" charset="0"/>
                        </a:rPr>
                        <a:t>Kompetensi</a:t>
                      </a:r>
                      <a:r>
                        <a:rPr lang="en-US" sz="1600" dirty="0" smtClean="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Setelah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Mempelajari</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Pendidikan</a:t>
                      </a:r>
                      <a:r>
                        <a:rPr lang="en-US" sz="1600" dirty="0">
                          <a:effectLst/>
                          <a:latin typeface="Bookman Old Style" panose="02050604050505020204" pitchFamily="18" charset="0"/>
                          <a:cs typeface="Arial" panose="020B0604020202020204" pitchFamily="34" charset="0"/>
                        </a:rPr>
                        <a:t> Pancasila </a:t>
                      </a: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Kewarganegaraan</a:t>
                      </a:r>
                      <a:r>
                        <a:rPr lang="en-US" sz="1600" dirty="0">
                          <a:effectLst/>
                          <a:latin typeface="Bookman Old Style" panose="02050604050505020204" pitchFamily="18" charset="0"/>
                          <a:cs typeface="Arial" panose="020B0604020202020204" pitchFamily="34" charset="0"/>
                        </a:rPr>
                        <a:t> di </a:t>
                      </a:r>
                      <a:r>
                        <a:rPr lang="en-US" sz="1600" dirty="0" err="1">
                          <a:effectLst/>
                          <a:latin typeface="Bookman Old Style" panose="02050604050505020204" pitchFamily="18" charset="0"/>
                          <a:cs typeface="Arial" panose="020B0604020202020204" pitchFamily="34" charset="0"/>
                        </a:rPr>
                        <a:t>Pendidikan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Dasar</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Pendidikan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Menengah</a:t>
                      </a:r>
                      <a:endParaRPr lang="en-US" sz="16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754250">
                <a:tc>
                  <a:txBody>
                    <a:bodyPr/>
                    <a:lstStyle/>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C. </a:t>
                      </a:r>
                      <a:r>
                        <a:rPr lang="en-US" sz="1600" dirty="0" err="1" smtClean="0">
                          <a:effectLst/>
                          <a:latin typeface="Bookman Old Style" panose="02050604050505020204" pitchFamily="18" charset="0"/>
                          <a:cs typeface="Arial" panose="020B0604020202020204" pitchFamily="34" charset="0"/>
                        </a:rPr>
                        <a:t>Kompetensi</a:t>
                      </a:r>
                      <a:r>
                        <a:rPr lang="en-US" sz="1600" dirty="0" smtClean="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Setelah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Mempelajari</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Pendidikan</a:t>
                      </a:r>
                      <a:r>
                        <a:rPr lang="en-US" sz="1600" dirty="0">
                          <a:effectLst/>
                          <a:latin typeface="Bookman Old Style" panose="02050604050505020204" pitchFamily="18" charset="0"/>
                          <a:cs typeface="Arial" panose="020B0604020202020204" pitchFamily="34" charset="0"/>
                        </a:rPr>
                        <a:t> Pancasila </a:t>
                      </a:r>
                      <a:endParaRPr lang="en-US" sz="1600" dirty="0">
                        <a:effectLst/>
                        <a:latin typeface="Calibri" panose="020F0502020204030204" pitchFamily="34" charset="0"/>
                        <a:cs typeface="Times New Roman" panose="02020603050405020304" pitchFamily="18" charset="0"/>
                      </a:endParaRPr>
                    </a:p>
                    <a:p>
                      <a:pPr marL="400050" marR="0" algn="just">
                        <a:spcBef>
                          <a:spcPts val="0"/>
                        </a:spcBef>
                        <a:spcAft>
                          <a:spcPts val="0"/>
                        </a:spcAft>
                      </a:pP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Kewarganegaraan</a:t>
                      </a:r>
                      <a:r>
                        <a:rPr lang="en-US" sz="1600" dirty="0">
                          <a:effectLst/>
                          <a:latin typeface="Bookman Old Style" panose="02050604050505020204" pitchFamily="18" charset="0"/>
                          <a:cs typeface="Arial" panose="020B0604020202020204" pitchFamily="34" charset="0"/>
                        </a:rPr>
                        <a:t> di </a:t>
                      </a:r>
                      <a:r>
                        <a:rPr lang="en-US" sz="1600" dirty="0" err="1">
                          <a:effectLst/>
                          <a:latin typeface="Bookman Old Style" panose="02050604050505020204" pitchFamily="18" charset="0"/>
                          <a:cs typeface="Arial" panose="020B0604020202020204" pitchFamily="34" charset="0"/>
                        </a:rPr>
                        <a:t>Sekolah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Menengah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Atas</a:t>
                      </a:r>
                      <a:r>
                        <a:rPr lang="en-US" sz="1600" dirty="0">
                          <a:effectLst/>
                          <a:latin typeface="Bookman Old Style" panose="02050604050505020204" pitchFamily="18" charset="0"/>
                          <a:cs typeface="Arial" panose="020B0604020202020204" pitchFamily="34" charset="0"/>
                        </a:rPr>
                        <a:t>/</a:t>
                      </a:r>
                      <a:r>
                        <a:rPr lang="en-US" sz="1600" dirty="0" err="1">
                          <a:effectLst/>
                          <a:latin typeface="Bookman Old Style" panose="02050604050505020204" pitchFamily="18" charset="0"/>
                          <a:cs typeface="Arial" panose="020B0604020202020204" pitchFamily="34" charset="0"/>
                        </a:rPr>
                        <a:t>Sekolah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Menengah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Kejuruan</a:t>
                      </a:r>
                      <a:r>
                        <a:rPr lang="en-US" sz="1600" dirty="0">
                          <a:effectLst/>
                          <a:latin typeface="Bookman Old Style" panose="02050604050505020204" pitchFamily="18" charset="0"/>
                          <a:cs typeface="Arial" panose="020B0604020202020204" pitchFamily="34" charset="0"/>
                        </a:rPr>
                        <a:t>/Madrasah Aliyah/Madrasah Aliyah </a:t>
                      </a:r>
                      <a:r>
                        <a:rPr lang="en-US" sz="1600" dirty="0" err="1">
                          <a:effectLst/>
                          <a:latin typeface="Bookman Old Style" panose="02050604050505020204" pitchFamily="18" charset="0"/>
                          <a:cs typeface="Arial" panose="020B0604020202020204" pitchFamily="34" charset="0"/>
                        </a:rPr>
                        <a:t>Kejuruan</a:t>
                      </a:r>
                      <a:r>
                        <a:rPr lang="en-US" sz="1600" dirty="0">
                          <a:effectLst/>
                          <a:latin typeface="Bookman Old Style" panose="02050604050505020204" pitchFamily="18" charset="0"/>
                          <a:cs typeface="Arial" panose="020B0604020202020204" pitchFamily="34" charset="0"/>
                        </a:rPr>
                        <a:t> (SMA/SMK/MA/MAK)</a:t>
                      </a:r>
                      <a:endParaRPr lang="en-US" sz="1600" dirty="0">
                        <a:effectLst/>
                        <a:latin typeface="Calibri" panose="020F0502020204030204" pitchFamily="34" charset="0"/>
                      </a:endParaRPr>
                    </a:p>
                  </a:txBody>
                  <a:tcPr marL="68580" marR="68580" marT="0" marB="0">
                    <a:lnL>
                      <a:noFill/>
                    </a:lnL>
                    <a:lnR>
                      <a:noFill/>
                    </a:lnR>
                    <a:lnT>
                      <a:noFill/>
                    </a:lnT>
                    <a:lnB>
                      <a:noFill/>
                    </a:lnB>
                  </a:tcPr>
                </a:tc>
              </a:tr>
              <a:tr h="754250">
                <a:tc>
                  <a:txBody>
                    <a:bodyPr/>
                    <a:lstStyle/>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D. </a:t>
                      </a:r>
                      <a:r>
                        <a:rPr lang="en-US" sz="1600" dirty="0" err="1" smtClean="0">
                          <a:effectLst/>
                          <a:latin typeface="Bookman Old Style" panose="02050604050505020204" pitchFamily="18" charset="0"/>
                          <a:cs typeface="Arial" panose="020B0604020202020204" pitchFamily="34" charset="0"/>
                        </a:rPr>
                        <a:t>Kerangka</a:t>
                      </a:r>
                      <a:r>
                        <a:rPr lang="en-US" sz="1600" dirty="0" smtClean="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Pengembangan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Kurikulum</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Pendidikan</a:t>
                      </a:r>
                      <a:r>
                        <a:rPr lang="en-US" sz="1600" dirty="0">
                          <a:effectLst/>
                          <a:latin typeface="Bookman Old Style" panose="02050604050505020204" pitchFamily="18" charset="0"/>
                          <a:cs typeface="Arial" panose="020B0604020202020204" pitchFamily="34" charset="0"/>
                        </a:rPr>
                        <a:t> </a:t>
                      </a:r>
                      <a:endParaRPr lang="en-US" sz="1600" dirty="0">
                        <a:effectLst/>
                        <a:latin typeface="Calibri" panose="020F0502020204030204" pitchFamily="34" charset="0"/>
                        <a:cs typeface="Times New Roman" panose="02020603050405020304" pitchFamily="18" charset="0"/>
                      </a:endParaRPr>
                    </a:p>
                    <a:p>
                      <a:pPr marL="400050" marR="0" algn="just">
                        <a:spcBef>
                          <a:spcPts val="0"/>
                        </a:spcBef>
                        <a:spcAft>
                          <a:spcPts val="0"/>
                        </a:spcAft>
                      </a:pPr>
                      <a:r>
                        <a:rPr lang="en-US" sz="1600" dirty="0">
                          <a:effectLst/>
                          <a:latin typeface="Bookman Old Style" panose="02050604050505020204" pitchFamily="18" charset="0"/>
                          <a:cs typeface="Arial" panose="020B0604020202020204" pitchFamily="34" charset="0"/>
                        </a:rPr>
                        <a:t>Pancasila </a:t>
                      </a: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Kewarganegaraan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Sekolah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Menengah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Atas</a:t>
                      </a:r>
                      <a:r>
                        <a:rPr lang="en-US" sz="1600" dirty="0">
                          <a:effectLst/>
                          <a:latin typeface="Bookman Old Style" panose="02050604050505020204" pitchFamily="18" charset="0"/>
                          <a:cs typeface="Arial" panose="020B0604020202020204" pitchFamily="34" charset="0"/>
                        </a:rPr>
                        <a:t>/</a:t>
                      </a:r>
                      <a:r>
                        <a:rPr lang="en-US" sz="1600" dirty="0" err="1">
                          <a:effectLst/>
                          <a:latin typeface="Bookman Old Style" panose="02050604050505020204" pitchFamily="18" charset="0"/>
                          <a:cs typeface="Arial" panose="020B0604020202020204" pitchFamily="34" charset="0"/>
                        </a:rPr>
                        <a:t>Sekolah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Menengah</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Kejuruan</a:t>
                      </a:r>
                      <a:r>
                        <a:rPr lang="en-US" sz="1600" dirty="0">
                          <a:effectLst/>
                          <a:latin typeface="Bookman Old Style" panose="02050604050505020204" pitchFamily="18" charset="0"/>
                          <a:cs typeface="Arial" panose="020B0604020202020204" pitchFamily="34" charset="0"/>
                        </a:rPr>
                        <a:t>/Madrasah Aliyah/Madrasah Aliyah </a:t>
                      </a:r>
                      <a:r>
                        <a:rPr lang="en-US" sz="1600" dirty="0" err="1">
                          <a:effectLst/>
                          <a:latin typeface="Bookman Old Style" panose="02050604050505020204" pitchFamily="18" charset="0"/>
                          <a:cs typeface="Arial" panose="020B0604020202020204" pitchFamily="34" charset="0"/>
                        </a:rPr>
                        <a:t>Kejuruan</a:t>
                      </a:r>
                      <a:r>
                        <a:rPr lang="en-US" sz="1600" dirty="0">
                          <a:effectLst/>
                          <a:latin typeface="Bookman Old Style" panose="02050604050505020204" pitchFamily="18" charset="0"/>
                          <a:cs typeface="Arial" panose="020B0604020202020204" pitchFamily="34" charset="0"/>
                        </a:rPr>
                        <a:t> (SMA/SMK/MA/MAK)</a:t>
                      </a:r>
                      <a:endParaRPr lang="en-US" sz="1600" dirty="0">
                        <a:effectLst/>
                        <a:latin typeface="Calibri" panose="020F0502020204030204" pitchFamily="34" charset="0"/>
                      </a:endParaRPr>
                    </a:p>
                  </a:txBody>
                  <a:tcPr marL="68580" marR="68580" marT="0" marB="0">
                    <a:lnL>
                      <a:noFill/>
                    </a:lnL>
                    <a:lnR>
                      <a:noFill/>
                    </a:lnR>
                    <a:lnT>
                      <a:noFill/>
                    </a:lnT>
                    <a:lnB>
                      <a:noFill/>
                    </a:lnB>
                  </a:tcPr>
                </a:tc>
              </a:tr>
              <a:tr h="251417">
                <a:tc>
                  <a:txBody>
                    <a:bodyPr/>
                    <a:lstStyle/>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E. </a:t>
                      </a:r>
                      <a:r>
                        <a:rPr lang="en-US" sz="1600" dirty="0" err="1" smtClean="0">
                          <a:effectLst/>
                          <a:latin typeface="Bookman Old Style" panose="02050604050505020204" pitchFamily="18" charset="0"/>
                          <a:cs typeface="Arial" panose="020B0604020202020204" pitchFamily="34" charset="0"/>
                        </a:rPr>
                        <a:t>Pembelajaran</a:t>
                      </a:r>
                      <a:r>
                        <a:rPr lang="en-US" sz="1600" dirty="0" smtClean="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Penilaian</a:t>
                      </a:r>
                      <a:r>
                        <a:rPr lang="en-US" sz="1600" dirty="0">
                          <a:effectLst/>
                          <a:latin typeface="Bookman Old Style" panose="02050604050505020204" pitchFamily="18" charset="0"/>
                          <a:cs typeface="Arial" panose="020B0604020202020204" pitchFamily="34" charset="0"/>
                        </a:rPr>
                        <a:t>                                            </a:t>
                      </a:r>
                      <a:endParaRPr lang="en-US" sz="16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684853">
                <a:tc>
                  <a:txBody>
                    <a:bodyPr/>
                    <a:lstStyle/>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F. </a:t>
                      </a:r>
                      <a:r>
                        <a:rPr lang="en-US" sz="1600" dirty="0" err="1" smtClean="0">
                          <a:effectLst/>
                          <a:latin typeface="Bookman Old Style" panose="02050604050505020204" pitchFamily="18" charset="0"/>
                          <a:cs typeface="Arial" panose="020B0604020202020204" pitchFamily="34" charset="0"/>
                        </a:rPr>
                        <a:t>Kontekstualisasi</a:t>
                      </a:r>
                      <a:r>
                        <a:rPr lang="en-US" sz="1600" dirty="0" smtClean="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Pembelajaran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Sesuai</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dengan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Kondisi</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Lingkungan</a:t>
                      </a:r>
                      <a:r>
                        <a:rPr lang="en-US" sz="1600" dirty="0">
                          <a:effectLst/>
                          <a:latin typeface="Bookman Old Style" panose="02050604050505020204" pitchFamily="18" charset="0"/>
                          <a:cs typeface="Arial" panose="020B0604020202020204" pitchFamily="34" charset="0"/>
                        </a:rPr>
                        <a:t> </a:t>
                      </a:r>
                      <a:r>
                        <a:rPr lang="en-US" sz="1600" dirty="0" err="1">
                          <a:effectLst/>
                          <a:latin typeface="Bookman Old Style" panose="02050604050505020204" pitchFamily="18" charset="0"/>
                          <a:cs typeface="Arial" panose="020B0604020202020204" pitchFamily="34" charset="0"/>
                        </a:rPr>
                        <a:t>dan</a:t>
                      </a:r>
                      <a:r>
                        <a:rPr lang="en-US" sz="1600" dirty="0">
                          <a:effectLst/>
                          <a:latin typeface="Bookman Old Style" panose="02050604050505020204" pitchFamily="18" charset="0"/>
                          <a:cs typeface="Arial" panose="020B0604020202020204" pitchFamily="34" charset="0"/>
                        </a:rPr>
                        <a:t> Peserta </a:t>
                      </a:r>
                      <a:r>
                        <a:rPr lang="en-US" sz="1600" dirty="0" err="1" smtClean="0">
                          <a:effectLst/>
                          <a:latin typeface="Bookman Old Style" panose="02050604050505020204" pitchFamily="18" charset="0"/>
                          <a:cs typeface="Arial" panose="020B0604020202020204" pitchFamily="34" charset="0"/>
                        </a:rPr>
                        <a:t>Didik</a:t>
                      </a:r>
                      <a:endParaRPr lang="en-US" sz="1600" dirty="0" smtClean="0">
                        <a:effectLst/>
                        <a:latin typeface="Bookman Old Style" panose="02050604050505020204" pitchFamily="18" charset="0"/>
                        <a:cs typeface="Arial" panose="020B0604020202020204" pitchFamily="34" charset="0"/>
                      </a:endParaRPr>
                    </a:p>
                    <a:p>
                      <a:pPr marL="0" marR="0" lvl="0" indent="0" algn="just">
                        <a:spcBef>
                          <a:spcPts val="0"/>
                        </a:spcBef>
                        <a:spcAft>
                          <a:spcPts val="0"/>
                        </a:spcAft>
                        <a:buFont typeface="+mj-lt"/>
                        <a:buNone/>
                      </a:pPr>
                      <a:endParaRPr lang="en-US" sz="1600" dirty="0" smtClean="0">
                        <a:effectLst/>
                        <a:latin typeface="Bookman Old Style" panose="02050604050505020204" pitchFamily="18" charset="0"/>
                        <a:cs typeface="Arial" panose="020B0604020202020204" pitchFamily="34" charset="0"/>
                      </a:endParaRPr>
                    </a:p>
                    <a:p>
                      <a:pPr marL="0" marR="0" lvl="0" indent="0" algn="just">
                        <a:spcBef>
                          <a:spcPts val="0"/>
                        </a:spcBef>
                        <a:spcAft>
                          <a:spcPts val="0"/>
                        </a:spcAft>
                        <a:buFont typeface="+mj-lt"/>
                        <a:buNone/>
                      </a:pPr>
                      <a:r>
                        <a:rPr lang="en-US" sz="1600" dirty="0" smtClean="0">
                          <a:effectLst/>
                          <a:latin typeface="Bookman Old Style" panose="02050604050505020204" pitchFamily="18" charset="0"/>
                          <a:cs typeface="Arial" panose="020B0604020202020204" pitchFamily="34" charset="0"/>
                        </a:rPr>
                        <a:t>II. KOMPETENSI</a:t>
                      </a:r>
                      <a:r>
                        <a:rPr lang="en-US" sz="1600" baseline="0" dirty="0" smtClean="0">
                          <a:effectLst/>
                          <a:latin typeface="Bookman Old Style" panose="02050604050505020204" pitchFamily="18" charset="0"/>
                          <a:cs typeface="Arial" panose="020B0604020202020204" pitchFamily="34" charset="0"/>
                        </a:rPr>
                        <a:t> DASAR, MATERI PEMBELAJARAN, DAN KEGIATAN PEMBELAJARAN</a:t>
                      </a:r>
                      <a:endParaRPr lang="en-US" sz="1600" dirty="0">
                        <a:effectLst/>
                        <a:latin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bl>
          </a:graphicData>
        </a:graphic>
      </p:graphicFrame>
      <p:sp>
        <p:nvSpPr>
          <p:cNvPr id="5" name="Rectangle 4"/>
          <p:cNvSpPr/>
          <p:nvPr/>
        </p:nvSpPr>
        <p:spPr>
          <a:xfrm>
            <a:off x="1678675" y="5574010"/>
            <a:ext cx="6059606" cy="830997"/>
          </a:xfrm>
          <a:prstGeom prst="rect">
            <a:avLst/>
          </a:prstGeom>
        </p:spPr>
        <p:txBody>
          <a:bodyPr wrap="square">
            <a:spAutoFit/>
          </a:bodyPr>
          <a:lstStyle/>
          <a:p>
            <a:pPr marL="342900" marR="0" lvl="0" indent="-342900" algn="just">
              <a:spcBef>
                <a:spcPts val="0"/>
              </a:spcBef>
              <a:spcAft>
                <a:spcPts val="0"/>
              </a:spcAft>
              <a:buFont typeface="+mj-lt"/>
              <a:buAutoNum type="alphaUcPeriod"/>
            </a:pPr>
            <a:r>
              <a:rPr lang="en-US" sz="1600" dirty="0" err="1">
                <a:latin typeface="Bookman Old Style" panose="02050604050505020204" pitchFamily="18" charset="0"/>
                <a:cs typeface="Arial" panose="020B0604020202020204" pitchFamily="34" charset="0"/>
              </a:rPr>
              <a:t>Kelas</a:t>
            </a:r>
            <a:r>
              <a:rPr lang="en-US" sz="1600" dirty="0">
                <a:latin typeface="Bookman Old Style" panose="02050604050505020204" pitchFamily="18" charset="0"/>
                <a:cs typeface="Arial" panose="020B0604020202020204" pitchFamily="34" charset="0"/>
              </a:rPr>
              <a:t> X</a:t>
            </a:r>
            <a:endParaRPr lang="en-US" sz="1600" dirty="0">
              <a:cs typeface="Times New Roman" panose="02020603050405020304" pitchFamily="18" charset="0"/>
            </a:endParaRPr>
          </a:p>
          <a:p>
            <a:pPr marL="342900" marR="0" lvl="0" indent="-342900" algn="just">
              <a:spcBef>
                <a:spcPts val="0"/>
              </a:spcBef>
              <a:spcAft>
                <a:spcPts val="0"/>
              </a:spcAft>
              <a:buFont typeface="+mj-lt"/>
              <a:buAutoNum type="alphaUcPeriod"/>
            </a:pPr>
            <a:r>
              <a:rPr lang="en-US" sz="1600" dirty="0" err="1">
                <a:latin typeface="Bookman Old Style" panose="02050604050505020204" pitchFamily="18" charset="0"/>
                <a:cs typeface="Arial" panose="020B0604020202020204" pitchFamily="34" charset="0"/>
              </a:rPr>
              <a:t>Kelas</a:t>
            </a:r>
            <a:r>
              <a:rPr lang="en-US" sz="1600" dirty="0">
                <a:latin typeface="Bookman Old Style" panose="02050604050505020204" pitchFamily="18" charset="0"/>
                <a:cs typeface="Arial" panose="020B0604020202020204" pitchFamily="34" charset="0"/>
              </a:rPr>
              <a:t> XI</a:t>
            </a:r>
            <a:endParaRPr lang="en-US" sz="1600" dirty="0">
              <a:cs typeface="Times New Roman" panose="02020603050405020304" pitchFamily="18" charset="0"/>
            </a:endParaRPr>
          </a:p>
          <a:p>
            <a:pPr marL="342900" marR="0" lvl="0" indent="-342900" algn="just">
              <a:spcBef>
                <a:spcPts val="0"/>
              </a:spcBef>
              <a:spcAft>
                <a:spcPts val="0"/>
              </a:spcAft>
              <a:buFont typeface="+mj-lt"/>
              <a:buAutoNum type="alphaUcPeriod"/>
            </a:pPr>
            <a:r>
              <a:rPr lang="en-US" sz="1600" dirty="0" err="1">
                <a:latin typeface="Bookman Old Style" panose="02050604050505020204" pitchFamily="18" charset="0"/>
                <a:cs typeface="Arial" panose="020B0604020202020204" pitchFamily="34" charset="0"/>
              </a:rPr>
              <a:t>Kelas</a:t>
            </a:r>
            <a:r>
              <a:rPr lang="en-US" sz="1600" dirty="0">
                <a:latin typeface="Bookman Old Style" panose="02050604050505020204" pitchFamily="18" charset="0"/>
                <a:cs typeface="Arial" panose="020B0604020202020204" pitchFamily="34" charset="0"/>
              </a:rPr>
              <a:t> XII</a:t>
            </a:r>
            <a:endParaRPr lang="en-US" sz="1600" dirty="0">
              <a:effectLst/>
              <a:cs typeface="Times New Roman" panose="02020603050405020304" pitchFamily="18" charset="0"/>
            </a:endParaRPr>
          </a:p>
        </p:txBody>
      </p:sp>
    </p:spTree>
    <p:extLst>
      <p:ext uri="{BB962C8B-B14F-4D97-AF65-F5344CB8AC3E}">
        <p14:creationId xmlns:p14="http://schemas.microsoft.com/office/powerpoint/2010/main" xmlns="" val="114057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PRINSIP PENYUSUNAN RPP</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600" dirty="0" smtClean="0"/>
              <a:t>SETIAP  RPP  HARUS SECARA  UTUH  MEMUAT  KOMPETENSI  SIKAP SPIRITUAL, SIKAP SOSIAL, PENGETAHUAN, DAN KETERAMPILAN. </a:t>
            </a:r>
          </a:p>
          <a:p>
            <a:pPr lvl="0"/>
            <a:r>
              <a:rPr lang="en-US" sz="2600" dirty="0" smtClean="0"/>
              <a:t>SATU RPP DAPAT DILAKSANAKAN DALAM SATU KALI PERTEMUAN ATAU LEBIH.</a:t>
            </a:r>
          </a:p>
          <a:p>
            <a:r>
              <a:rPr lang="en-US" sz="2600" dirty="0" smtClean="0"/>
              <a:t>MEMPERHATIKAN PERBEDAAN INDIVIDU PESERTA </a:t>
            </a:r>
          </a:p>
          <a:p>
            <a:r>
              <a:rPr lang="en-US" sz="2600" dirty="0" smtClean="0"/>
              <a:t>BERPUSAT PADA PESERTA DIDIK. </a:t>
            </a:r>
          </a:p>
          <a:p>
            <a:r>
              <a:rPr lang="en-US" sz="2600" dirty="0" smtClean="0"/>
              <a:t>BERBASIS KONTEKS</a:t>
            </a:r>
          </a:p>
          <a:p>
            <a:r>
              <a:rPr lang="en-US" sz="2600" dirty="0" smtClean="0"/>
              <a:t>BERORIENTASI KEKINIAN</a:t>
            </a:r>
          </a:p>
          <a:p>
            <a:r>
              <a:rPr lang="en-US" sz="2600" dirty="0" smtClean="0"/>
              <a:t>MENGEMBANGKAN KEMANDIRIAN BELAJAR</a:t>
            </a:r>
          </a:p>
          <a:p>
            <a:r>
              <a:rPr lang="en-US" sz="2600" dirty="0" smtClean="0"/>
              <a:t>MEMBERIKAN UMPAN BALIK DAN TINDAK LANJUT PEMBELAJARAN</a:t>
            </a:r>
          </a:p>
          <a:p>
            <a:r>
              <a:rPr lang="en-US" sz="2600" dirty="0" smtClean="0"/>
              <a:t>PEMBELAJARAN YANG MENGUTAMAKAN PEMBUDAYAAN DAN PEMBERDAYAAN PESERTA DIDIK SEBAGAI PEMBELAJAR SEPANJANG HAYAT;</a:t>
            </a:r>
          </a:p>
          <a:p>
            <a:endParaRPr lang="en-US" dirty="0"/>
          </a:p>
        </p:txBody>
      </p:sp>
    </p:spTree>
    <p:extLst>
      <p:ext uri="{BB962C8B-B14F-4D97-AF65-F5344CB8AC3E}">
        <p14:creationId xmlns:p14="http://schemas.microsoft.com/office/powerpoint/2010/main" xmlns="" val="200775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PRINSIP PENYUSUNAN RPP</a:t>
            </a:r>
          </a:p>
        </p:txBody>
      </p:sp>
      <p:sp>
        <p:nvSpPr>
          <p:cNvPr id="3" name="Content Placeholder 2"/>
          <p:cNvSpPr>
            <a:spLocks noGrp="1"/>
          </p:cNvSpPr>
          <p:nvPr>
            <p:ph idx="1"/>
          </p:nvPr>
        </p:nvSpPr>
        <p:spPr/>
        <p:txBody>
          <a:bodyPr/>
          <a:lstStyle/>
          <a:p>
            <a:r>
              <a:rPr lang="en-US" dirty="0" smtClean="0"/>
              <a:t>PEMBELAJARAN YANG MENERAPKAN NILAI-NILAI DENGAN MEMBERI KETELADANAN (</a:t>
            </a:r>
            <a:r>
              <a:rPr lang="en-US" i="1" dirty="0" smtClean="0"/>
              <a:t>ING NGARSO SUNG TULODO)</a:t>
            </a:r>
            <a:r>
              <a:rPr lang="en-US" dirty="0" smtClean="0"/>
              <a:t>, MEMBANGUN KEMAUAN (</a:t>
            </a:r>
            <a:r>
              <a:rPr lang="en-US" i="1" dirty="0" smtClean="0"/>
              <a:t>ING MADYO MANGUN KARSO)</a:t>
            </a:r>
            <a:r>
              <a:rPr lang="en-US" dirty="0" smtClean="0"/>
              <a:t>, DAN MENGEMBANGKAN KREATIVITAS PESERTA DIDIK DALAM PROSES PEMBELAJARAN (</a:t>
            </a:r>
            <a:r>
              <a:rPr lang="en-US" i="1" dirty="0" smtClean="0"/>
              <a:t>TUT WURI HANDAYANI);</a:t>
            </a:r>
            <a:endParaRPr lang="en-US" dirty="0" smtClean="0"/>
          </a:p>
          <a:p>
            <a:r>
              <a:rPr lang="en-US" dirty="0" smtClean="0"/>
              <a:t>PEMBELAJARAN YANG BERLANGSUNG DI RUMAH, DI SEKOLAH, DAN DI MASYARAKAT;</a:t>
            </a:r>
          </a:p>
          <a:p>
            <a:endParaRPr lang="en-US" dirty="0"/>
          </a:p>
        </p:txBody>
      </p:sp>
    </p:spTree>
    <p:extLst>
      <p:ext uri="{BB962C8B-B14F-4D97-AF65-F5344CB8AC3E}">
        <p14:creationId xmlns:p14="http://schemas.microsoft.com/office/powerpoint/2010/main" xmlns="" val="1143062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LANGKAH PENYUSUNAN RPP</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PENGKAJIAN SILABUS UNTUK MENENTUKAN KELUASAN, KEDALAMAN, DAN URUTAN  MATERI SERTA  AKTIVITAS DALAM PEMBELAJARAN</a:t>
            </a:r>
          </a:p>
          <a:p>
            <a:pPr lvl="0"/>
            <a:r>
              <a:rPr lang="en-US" dirty="0" smtClean="0"/>
              <a:t>PERUMUSAN INDIKATOR PENCAPAIAN SETIAP KD</a:t>
            </a:r>
          </a:p>
          <a:p>
            <a:r>
              <a:rPr lang="en-US" dirty="0" smtClean="0"/>
              <a:t>PENENTUAN MATERI PEMBELAJARAN</a:t>
            </a:r>
          </a:p>
          <a:p>
            <a:pPr lvl="0"/>
            <a:r>
              <a:rPr lang="en-US" dirty="0" smtClean="0"/>
              <a:t>PENJABARAN KEGIATAN PEMBELAJARAN BERUPA KEGIATAN-KEGIATAN PESERTA DIDIK UNTUK MENCAPAI KOMPETENSI YANG DIBELAJARKAN</a:t>
            </a:r>
          </a:p>
          <a:p>
            <a:r>
              <a:rPr lang="en-US" dirty="0" smtClean="0"/>
              <a:t>PENENTUAN ALOKASI WAKTU UNTUK SETIAP PERTEMUAN </a:t>
            </a:r>
            <a:r>
              <a:rPr lang="id-ID" dirty="0" smtClean="0"/>
              <a:t>SESUAI KEBUTUHAN</a:t>
            </a:r>
            <a:endParaRPr lang="en-US" dirty="0" smtClean="0"/>
          </a:p>
          <a:p>
            <a:pPr lvl="0"/>
            <a:r>
              <a:rPr lang="id-ID" dirty="0" smtClean="0"/>
              <a:t>PENENTUAN </a:t>
            </a:r>
            <a:r>
              <a:rPr lang="en-US" dirty="0" smtClean="0"/>
              <a:t>PENILAIAN, MENCAKUP</a:t>
            </a:r>
            <a:r>
              <a:rPr lang="id-ID" dirty="0" smtClean="0"/>
              <a:t> KOMPETENSI YANG AKAN DINILAI, INSTRUMEN PENILAIAN, CARA MELAKSANAKAN PENILAIAN, PENGOLAHAN DATA, SERTA PELAPORANNYA. </a:t>
            </a:r>
            <a:endParaRPr lang="en-US" dirty="0" smtClean="0"/>
          </a:p>
          <a:p>
            <a:pPr lvl="0"/>
            <a:r>
              <a:rPr lang="en-US" dirty="0" smtClean="0"/>
              <a:t>MENENTUKAN PENDUKUNG PEMBELAJARAN (MEDIA, ALAT, BAHAN DAN SUMBER BELAJAR SESUAI DENGAN LANGKAH-LANGKAH KEGIATAN DAN KOMPETENSI YANG AKAN DICAPAI OLEH PESERTA DIDIK. </a:t>
            </a:r>
          </a:p>
          <a:p>
            <a:endParaRPr lang="en-US" dirty="0"/>
          </a:p>
        </p:txBody>
      </p:sp>
    </p:spTree>
    <p:extLst>
      <p:ext uri="{BB962C8B-B14F-4D97-AF65-F5344CB8AC3E}">
        <p14:creationId xmlns:p14="http://schemas.microsoft.com/office/powerpoint/2010/main" xmlns="" val="616229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MODEL PEMBELAJARAN LANGSUNG (DIRECT TEACHING)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FOKUS YANG KUAT TERHADAP MASALAH AKADEMIK MENCIPTAKAN KETERLIBATAN PESERTA DIDIK YANG SEMAKIN KUAT DALAM RANGKA MENGHASILKAN DAN MEMAJUKAN PRESTASI AKADEMIL MEREKA,</a:t>
            </a:r>
          </a:p>
          <a:p>
            <a:r>
              <a:rPr lang="en-US" dirty="0" smtClean="0"/>
              <a:t>KONTROL DAN ARAHAN GURU DIBERIKAN SAAT GURU MEMILIH DAN MENGARAHKAN TUGAS PEMBELAJARAN</a:t>
            </a:r>
          </a:p>
          <a:p>
            <a:r>
              <a:rPr lang="en-US" dirty="0" smtClean="0"/>
              <a:t>GURU MEMILIKI HARAPAN BESAR KEPADA PESERTA DIDIK SERTA MEMBERI PERHATIAN DALAM BIDANG TERSEBUT DAN BERUPAYA MENGHASILKAN KEMAJUAN AKADEMIK SERTA PERILAKU KONDUSIF DEMI TERCIPTANYA KEMAJUAN DALAM PENDIDIKAN,</a:t>
            </a:r>
          </a:p>
          <a:p>
            <a:r>
              <a:rPr lang="en-US" dirty="0" smtClean="0"/>
              <a:t>SALAH SATU TUJUAN DARI MODEL PEMBELAJARAN LANGSUNG YAITU MEMAKSIMALKAN WAKTU BELAJAR PESERTA DIDIK DALAM MENGERJAKAN TUGAS, YANG PADA AKHIRNYA JUGA BERHUBUNGAN DENGAN TINGKAT KEMAJUAN PRESTASI PESERTA DIDIK,</a:t>
            </a:r>
          </a:p>
          <a:p>
            <a:r>
              <a:rPr lang="en-US" dirty="0" smtClean="0"/>
              <a:t> INSTRUKSI LANGSUNG DALAM PEMBELAJARAN MENJADI FOKUS UTAMA DIMANA PESERTA DIDIK TERLIBAT DALAM TUGAS-TUGAS AKADEMIK DALAM WAKTU TERTENTU. </a:t>
            </a:r>
            <a:endParaRPr lang="en-US" dirty="0"/>
          </a:p>
        </p:txBody>
      </p:sp>
    </p:spTree>
    <p:extLst>
      <p:ext uri="{BB962C8B-B14F-4D97-AF65-F5344CB8AC3E}">
        <p14:creationId xmlns:p14="http://schemas.microsoft.com/office/powerpoint/2010/main" xmlns="" val="1066229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KOMPONEN MINIMAL RPP</a:t>
            </a:r>
            <a:r>
              <a:rPr lang="id-ID" dirty="0" smtClean="0"/>
              <a:t>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228600" lvl="1">
              <a:spcBef>
                <a:spcPts val="1000"/>
              </a:spcBef>
            </a:pPr>
            <a:r>
              <a:rPr lang="en-US" dirty="0" smtClean="0"/>
              <a:t>IDENTITAS SEKOLAH/MADRASAH</a:t>
            </a:r>
            <a:r>
              <a:rPr lang="id-ID" dirty="0" smtClean="0"/>
              <a:t> (NAMA SEKOLAH)</a:t>
            </a:r>
            <a:r>
              <a:rPr lang="en-US" dirty="0" smtClean="0"/>
              <a:t>, MATA PELAJARAN ATAU TEMA</a:t>
            </a:r>
            <a:r>
              <a:rPr lang="id-ID" dirty="0" smtClean="0"/>
              <a:t> (NAMA MATA PELAJARAN ATAU JUDUL TEMA)</a:t>
            </a:r>
            <a:r>
              <a:rPr lang="en-US" dirty="0" smtClean="0"/>
              <a:t>, KELAS/SEMESTER</a:t>
            </a:r>
            <a:r>
              <a:rPr lang="id-ID" dirty="0" smtClean="0"/>
              <a:t> (KELAS DAN SEMESTER YANG AKAN DIBELAJARKAN)</a:t>
            </a:r>
            <a:r>
              <a:rPr lang="en-US" dirty="0" smtClean="0"/>
              <a:t>, DAN ALOKASI WAKTU</a:t>
            </a:r>
            <a:r>
              <a:rPr lang="id-ID" dirty="0" smtClean="0"/>
              <a:t> (PRAKIRAAN DURASI WAKTU UNTUK MENYELESAIKAN KOMPETENSI DAN MATERI YANG AKAN DIBELAJARKAN)</a:t>
            </a:r>
            <a:r>
              <a:rPr lang="en-US" dirty="0" smtClean="0"/>
              <a:t>;</a:t>
            </a:r>
          </a:p>
          <a:p>
            <a:pPr marL="228600" lvl="1">
              <a:spcBef>
                <a:spcPts val="1000"/>
              </a:spcBef>
            </a:pPr>
            <a:r>
              <a:rPr lang="en-US" dirty="0" smtClean="0"/>
              <a:t>KOMPETENSI INTI I DAN II, </a:t>
            </a:r>
            <a:r>
              <a:rPr lang="id-ID" dirty="0" smtClean="0"/>
              <a:t>KHUSUS UNTUK MATA PELAJARAN AGAMA DAN BUDI PEKERTI, DAN PPKN DICANTUMKAN SEBAGAIMANA YANG ADA DALAM DOKUMEN KI-KD. UNTUK MATA PELAJARAN LAIN, DICANTUMKAN DENGAN DESKRIPSI YANG MENJELASKAN BAHWA KOMPETENSI SPIRITUAL DAN KOMPETENSI SOSIAL MERUPAKAN PEMBELAJARAN TIDAK LANGSUNG SEBAGAI NURTURANT EFFECT DARI PENGEMBANGAN KOMPETENSI PENGETAHUAN DAN KETERAMPILAN SEBAGAI DASAR PENUMBUHAN DAN PENGEMBANGAN KARAKTER PESERTA DIDIK LEBIH LANJUT. </a:t>
            </a:r>
            <a:endParaRPr lang="en-US" dirty="0" smtClean="0"/>
          </a:p>
          <a:p>
            <a:pPr marL="228600" lvl="1">
              <a:spcBef>
                <a:spcPts val="1000"/>
              </a:spcBef>
            </a:pPr>
            <a:r>
              <a:rPr lang="en-US" dirty="0" smtClean="0"/>
              <a:t>KOMPETENSI DASAR DAN INDIKATOR PENCAPAIAN KOMPETENSI</a:t>
            </a:r>
            <a:r>
              <a:rPr lang="id-ID" dirty="0" smtClean="0"/>
              <a:t> (MENGACU PADA KD DI SILABUS)</a:t>
            </a:r>
            <a:r>
              <a:rPr lang="en-US" dirty="0" smtClean="0"/>
              <a:t>; </a:t>
            </a:r>
          </a:p>
          <a:p>
            <a:endParaRPr lang="en-US" dirty="0"/>
          </a:p>
        </p:txBody>
      </p:sp>
    </p:spTree>
    <p:extLst>
      <p:ext uri="{BB962C8B-B14F-4D97-AF65-F5344CB8AC3E}">
        <p14:creationId xmlns:p14="http://schemas.microsoft.com/office/powerpoint/2010/main" xmlns="" val="2138723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12192000" cy="832512"/>
          </a:xfrm>
        </p:spPr>
        <p:txBody>
          <a:bodyPr/>
          <a:lstStyle/>
          <a:p>
            <a:pPr algn="ctr"/>
            <a:r>
              <a:rPr lang="en-US" dirty="0" smtClean="0"/>
              <a:t>KOMPONEN MINIMAL RPP</a:t>
            </a:r>
            <a:endParaRPr lang="en-US" dirty="0"/>
          </a:p>
        </p:txBody>
      </p:sp>
      <p:sp>
        <p:nvSpPr>
          <p:cNvPr id="4" name="Rectangle 3"/>
          <p:cNvSpPr/>
          <p:nvPr/>
        </p:nvSpPr>
        <p:spPr>
          <a:xfrm>
            <a:off x="0" y="832514"/>
            <a:ext cx="12192000" cy="60391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IDENTITAS SEKOLAH : ………………………………………………………………………</a:t>
            </a:r>
          </a:p>
          <a:p>
            <a:r>
              <a:rPr lang="en-US" dirty="0" smtClean="0"/>
              <a:t>MAPEL		             : …………………………………………………………………….</a:t>
            </a:r>
            <a:endParaRPr lang="en-US" dirty="0"/>
          </a:p>
          <a:p>
            <a:r>
              <a:rPr lang="en-US" dirty="0" smtClean="0"/>
              <a:t>KELAS/SEMESTER	      : ……………………………………………………………………..</a:t>
            </a:r>
            <a:endParaRPr lang="en-US" dirty="0"/>
          </a:p>
          <a:p>
            <a:r>
              <a:rPr lang="en-US" dirty="0" smtClean="0"/>
              <a:t>ALOKASI WAKTU       : …………………………………</a:t>
            </a:r>
          </a:p>
          <a:p>
            <a:endParaRPr lang="en-US" dirty="0"/>
          </a:p>
          <a:p>
            <a:r>
              <a:rPr lang="en-US" dirty="0" smtClean="0"/>
              <a:t>KOMPETENSI INTI	   : 1. …………………………… (</a:t>
            </a:r>
            <a:r>
              <a:rPr lang="en-US" dirty="0" err="1" smtClean="0"/>
              <a:t>Ditulis</a:t>
            </a:r>
            <a:r>
              <a:rPr lang="en-US" dirty="0" smtClean="0"/>
              <a:t> </a:t>
            </a:r>
            <a:r>
              <a:rPr lang="en-US" dirty="0" err="1" smtClean="0"/>
              <a:t>lengkap</a:t>
            </a:r>
            <a:r>
              <a:rPr lang="en-US" dirty="0" smtClean="0"/>
              <a:t> </a:t>
            </a:r>
            <a:r>
              <a:rPr lang="en-US" dirty="0" err="1" smtClean="0"/>
              <a:t>untuk</a:t>
            </a:r>
            <a:r>
              <a:rPr lang="en-US" dirty="0" smtClean="0"/>
              <a:t> </a:t>
            </a:r>
            <a:r>
              <a:rPr lang="en-US" dirty="0" err="1" smtClean="0"/>
              <a:t>mapel</a:t>
            </a:r>
            <a:r>
              <a:rPr lang="en-US" dirty="0" smtClean="0"/>
              <a:t> Agama &amp; Budi </a:t>
            </a:r>
            <a:r>
              <a:rPr lang="en-US" dirty="0" err="1" smtClean="0"/>
              <a:t>Pekerti</a:t>
            </a:r>
            <a:r>
              <a:rPr lang="en-US" dirty="0" smtClean="0"/>
              <a:t> </a:t>
            </a:r>
            <a:r>
              <a:rPr lang="en-US" dirty="0" err="1" smtClean="0"/>
              <a:t>dan</a:t>
            </a:r>
            <a:r>
              <a:rPr lang="en-US" dirty="0" smtClean="0"/>
              <a:t> PPKN)</a:t>
            </a:r>
          </a:p>
          <a:p>
            <a:r>
              <a:rPr lang="en-US" dirty="0"/>
              <a:t> </a:t>
            </a:r>
            <a:r>
              <a:rPr lang="en-US" dirty="0" smtClean="0"/>
              <a:t>                                2. ……………………………..(</a:t>
            </a:r>
            <a:r>
              <a:rPr lang="en-US" dirty="0" err="1"/>
              <a:t>Ditulis</a:t>
            </a:r>
            <a:r>
              <a:rPr lang="en-US" dirty="0"/>
              <a:t> </a:t>
            </a:r>
            <a:r>
              <a:rPr lang="en-US" dirty="0" err="1"/>
              <a:t>lengkap</a:t>
            </a:r>
            <a:r>
              <a:rPr lang="en-US" dirty="0"/>
              <a:t> </a:t>
            </a:r>
            <a:r>
              <a:rPr lang="en-US" dirty="0" err="1"/>
              <a:t>untuk</a:t>
            </a:r>
            <a:r>
              <a:rPr lang="en-US" dirty="0"/>
              <a:t> </a:t>
            </a:r>
            <a:r>
              <a:rPr lang="en-US" dirty="0" err="1"/>
              <a:t>mapel</a:t>
            </a:r>
            <a:r>
              <a:rPr lang="en-US" dirty="0"/>
              <a:t> Agama &amp; Budi </a:t>
            </a:r>
            <a:r>
              <a:rPr lang="en-US" dirty="0" err="1"/>
              <a:t>Pekerti</a:t>
            </a:r>
            <a:r>
              <a:rPr lang="en-US" dirty="0"/>
              <a:t> </a:t>
            </a:r>
            <a:r>
              <a:rPr lang="en-US" dirty="0" err="1"/>
              <a:t>dan</a:t>
            </a:r>
            <a:r>
              <a:rPr lang="en-US" dirty="0"/>
              <a:t> </a:t>
            </a:r>
            <a:r>
              <a:rPr lang="en-US" dirty="0" smtClean="0"/>
              <a:t>PPKN)</a:t>
            </a:r>
          </a:p>
          <a:p>
            <a:r>
              <a:rPr lang="en-US" dirty="0"/>
              <a:t> </a:t>
            </a:r>
            <a:r>
              <a:rPr lang="en-US" dirty="0" smtClean="0"/>
              <a:t>                                (</a:t>
            </a:r>
            <a:r>
              <a:rPr lang="en-US" dirty="0" err="1" smtClean="0"/>
              <a:t>Mapel</a:t>
            </a:r>
            <a:r>
              <a:rPr lang="en-US" dirty="0" smtClean="0"/>
              <a:t> lain </a:t>
            </a:r>
            <a:r>
              <a:rPr lang="en-US" dirty="0" err="1" smtClean="0"/>
              <a:t>ditulis</a:t>
            </a:r>
            <a:r>
              <a:rPr lang="en-US" dirty="0" smtClean="0"/>
              <a:t> </a:t>
            </a:r>
            <a:r>
              <a:rPr lang="en-US" dirty="0" err="1" smtClean="0"/>
              <a:t>deskripsi</a:t>
            </a:r>
            <a:r>
              <a:rPr lang="en-US" dirty="0" smtClean="0"/>
              <a:t> </a:t>
            </a:r>
            <a:r>
              <a:rPr lang="id-ID" dirty="0" smtClean="0"/>
              <a:t>Kompetensi spiritual dan kompetensi sosial merupakan</a:t>
            </a:r>
            <a:endParaRPr lang="en-US" dirty="0" smtClean="0"/>
          </a:p>
          <a:p>
            <a:r>
              <a:rPr lang="en-US" dirty="0"/>
              <a:t> </a:t>
            </a:r>
            <a:r>
              <a:rPr lang="en-US" dirty="0" smtClean="0"/>
              <a:t>                                 </a:t>
            </a:r>
            <a:r>
              <a:rPr lang="id-ID" dirty="0" smtClean="0"/>
              <a:t>pembelajaran tidak langsung sebagai nurturant effect dari pengembangan kompetensi</a:t>
            </a:r>
            <a:endParaRPr lang="en-US" dirty="0" smtClean="0"/>
          </a:p>
          <a:p>
            <a:r>
              <a:rPr lang="en-US" dirty="0"/>
              <a:t> </a:t>
            </a:r>
            <a:r>
              <a:rPr lang="en-US" dirty="0" smtClean="0"/>
              <a:t>                                 </a:t>
            </a:r>
            <a:r>
              <a:rPr lang="id-ID" dirty="0" smtClean="0"/>
              <a:t>pengetahuan dan keterampilan sebagai dasar penumbuhan dan pengembangan</a:t>
            </a:r>
            <a:endParaRPr lang="en-US" dirty="0" smtClean="0"/>
          </a:p>
          <a:p>
            <a:r>
              <a:rPr lang="en-US" dirty="0"/>
              <a:t> </a:t>
            </a:r>
            <a:r>
              <a:rPr lang="en-US" dirty="0" smtClean="0"/>
              <a:t>                               </a:t>
            </a:r>
            <a:r>
              <a:rPr lang="id-ID" dirty="0" smtClean="0"/>
              <a:t> </a:t>
            </a:r>
            <a:r>
              <a:rPr lang="en-US" dirty="0" smtClean="0"/>
              <a:t> </a:t>
            </a:r>
            <a:r>
              <a:rPr lang="id-ID" dirty="0" smtClean="0"/>
              <a:t>karakter peserta didik lebih lanjut</a:t>
            </a:r>
            <a:r>
              <a:rPr lang="en-US" dirty="0" smtClean="0"/>
              <a:t>) </a:t>
            </a:r>
          </a:p>
          <a:p>
            <a:r>
              <a:rPr lang="en-US" dirty="0" smtClean="0"/>
              <a:t>KOMPETENSI DASAR:…………………………………………………………………………………………………..</a:t>
            </a:r>
          </a:p>
          <a:p>
            <a:r>
              <a:rPr lang="en-US" dirty="0" smtClean="0"/>
              <a:t>INDIKATOR                   : …………………………………………………………………………………………………………….</a:t>
            </a:r>
          </a:p>
          <a:p>
            <a:r>
              <a:rPr lang="en-US" dirty="0" smtClean="0"/>
              <a:t>MATERI PEMBELAJARAN: ……………………………………………………………………………………………………….</a:t>
            </a:r>
          </a:p>
          <a:p>
            <a:r>
              <a:rPr lang="en-US" dirty="0" smtClean="0"/>
              <a:t>KEGIATAN PEMBELAJARAN: …………………………………………………………………………………………………….</a:t>
            </a:r>
          </a:p>
          <a:p>
            <a:r>
              <a:rPr lang="en-US" dirty="0" smtClean="0"/>
              <a:t>PENILAIAN  : ………………………………………………………………………………………………………………………</a:t>
            </a:r>
          </a:p>
          <a:p>
            <a:r>
              <a:rPr lang="en-US" dirty="0" smtClean="0"/>
              <a:t>PENDUKUNG PEMBELAJARAN: …………………………………………………………………………………………………..	</a:t>
            </a:r>
            <a:endParaRPr lang="en-US" dirty="0"/>
          </a:p>
        </p:txBody>
      </p:sp>
    </p:spTree>
    <p:extLst>
      <p:ext uri="{BB962C8B-B14F-4D97-AF65-F5344CB8AC3E}">
        <p14:creationId xmlns:p14="http://schemas.microsoft.com/office/powerpoint/2010/main" xmlns="" val="61034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982" y="764373"/>
            <a:ext cx="9568218" cy="1293028"/>
          </a:xfrm>
        </p:spPr>
        <p:txBody>
          <a:bodyPr>
            <a:normAutofit fontScale="90000"/>
          </a:bodyPr>
          <a:lstStyle/>
          <a:p>
            <a:r>
              <a:rPr lang="en-US" dirty="0"/>
              <a:t>RENCANA PELAKSANAAN PEMBELAJARAN (RPP)</a:t>
            </a:r>
            <a:br>
              <a:rPr lang="en-US" dirty="0"/>
            </a:br>
            <a:endParaRPr lang="en-US" dirty="0"/>
          </a:p>
        </p:txBody>
      </p:sp>
      <p:sp>
        <p:nvSpPr>
          <p:cNvPr id="3" name="Content Placeholder 2"/>
          <p:cNvSpPr>
            <a:spLocks noGrp="1"/>
          </p:cNvSpPr>
          <p:nvPr>
            <p:ph idx="1"/>
          </p:nvPr>
        </p:nvSpPr>
        <p:spPr/>
        <p:txBody>
          <a:bodyPr>
            <a:normAutofit/>
          </a:bodyPr>
          <a:lstStyle/>
          <a:p>
            <a:pPr marL="457200" indent="-457200">
              <a:buAutoNum type="alphaUcPeriod"/>
            </a:pPr>
            <a:r>
              <a:rPr lang="en-US" dirty="0" smtClean="0"/>
              <a:t>IDENTITAS </a:t>
            </a:r>
            <a:r>
              <a:rPr lang="en-US" dirty="0" err="1" smtClean="0"/>
              <a:t>Sekolah</a:t>
            </a:r>
            <a:r>
              <a:rPr lang="en-US" dirty="0"/>
              <a:t>	</a:t>
            </a:r>
            <a:r>
              <a:rPr lang="en-US" dirty="0" smtClean="0"/>
              <a:t>            : …………………………………….</a:t>
            </a:r>
            <a:endParaRPr lang="en-US" dirty="0"/>
          </a:p>
          <a:p>
            <a:r>
              <a:rPr lang="en-US" dirty="0"/>
              <a:t>Mata </a:t>
            </a:r>
            <a:r>
              <a:rPr lang="en-US" dirty="0" err="1"/>
              <a:t>pelajaran</a:t>
            </a:r>
            <a:r>
              <a:rPr lang="en-US" dirty="0"/>
              <a:t>	</a:t>
            </a:r>
            <a:r>
              <a:rPr lang="en-US" dirty="0" smtClean="0"/>
              <a:t>: </a:t>
            </a:r>
            <a:r>
              <a:rPr lang="en-US" dirty="0" err="1"/>
              <a:t>Pendidikan</a:t>
            </a:r>
            <a:r>
              <a:rPr lang="en-US" dirty="0"/>
              <a:t> </a:t>
            </a:r>
            <a:r>
              <a:rPr lang="en-US" dirty="0" smtClean="0"/>
              <a:t>Agama </a:t>
            </a:r>
            <a:r>
              <a:rPr lang="en-US" dirty="0" err="1" smtClean="0"/>
              <a:t>dan</a:t>
            </a:r>
            <a:r>
              <a:rPr lang="en-US" dirty="0" smtClean="0"/>
              <a:t> Budi </a:t>
            </a:r>
            <a:r>
              <a:rPr lang="en-US" dirty="0" err="1" smtClean="0"/>
              <a:t>Pekerti</a:t>
            </a:r>
            <a:r>
              <a:rPr lang="en-US" dirty="0" smtClean="0"/>
              <a:t>/</a:t>
            </a:r>
            <a:r>
              <a:rPr lang="en-US" dirty="0" err="1" smtClean="0"/>
              <a:t>PPKn</a:t>
            </a:r>
            <a:endParaRPr lang="en-US" dirty="0"/>
          </a:p>
          <a:p>
            <a:r>
              <a:rPr lang="en-US" dirty="0" err="1"/>
              <a:t>Kelas</a:t>
            </a:r>
            <a:r>
              <a:rPr lang="en-US" dirty="0"/>
              <a:t>/Semester	:</a:t>
            </a:r>
          </a:p>
          <a:p>
            <a:r>
              <a:rPr lang="en-US" dirty="0" err="1"/>
              <a:t>Alokasi</a:t>
            </a:r>
            <a:r>
              <a:rPr lang="en-US" dirty="0"/>
              <a:t> </a:t>
            </a:r>
            <a:r>
              <a:rPr lang="en-US" dirty="0" err="1"/>
              <a:t>Waktu</a:t>
            </a:r>
            <a:r>
              <a:rPr lang="en-US" dirty="0"/>
              <a:t>	:</a:t>
            </a:r>
          </a:p>
          <a:p>
            <a:pPr lvl="0"/>
            <a:r>
              <a:rPr lang="en-US" dirty="0" err="1"/>
              <a:t>Kompetensi</a:t>
            </a:r>
            <a:r>
              <a:rPr lang="en-US" dirty="0"/>
              <a:t> </a:t>
            </a:r>
            <a:r>
              <a:rPr lang="en-US" dirty="0" err="1"/>
              <a:t>Inti</a:t>
            </a:r>
            <a:r>
              <a:rPr lang="en-US" dirty="0"/>
              <a:t> (KI)</a:t>
            </a:r>
          </a:p>
          <a:p>
            <a:r>
              <a:rPr lang="en-US" dirty="0"/>
              <a:t>KI1:</a:t>
            </a:r>
          </a:p>
          <a:p>
            <a:r>
              <a:rPr lang="en-US" dirty="0"/>
              <a:t>KI2:</a:t>
            </a:r>
          </a:p>
          <a:p>
            <a:r>
              <a:rPr lang="en-US" dirty="0"/>
              <a:t>KI3:</a:t>
            </a:r>
          </a:p>
          <a:p>
            <a:r>
              <a:rPr lang="en-US" dirty="0"/>
              <a:t>KI4:</a:t>
            </a:r>
          </a:p>
          <a:p>
            <a:pPr marL="0" indent="0">
              <a:buNone/>
            </a:pPr>
            <a:endParaRPr lang="en-US" dirty="0"/>
          </a:p>
        </p:txBody>
      </p:sp>
    </p:spTree>
    <p:extLst>
      <p:ext uri="{BB962C8B-B14F-4D97-AF65-F5344CB8AC3E}">
        <p14:creationId xmlns:p14="http://schemas.microsoft.com/office/powerpoint/2010/main" xmlns="" val="37363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KURIKULUM 2013 SMA</a:t>
            </a:r>
            <a:endParaRPr lang="en-US" dirty="0"/>
          </a:p>
        </p:txBody>
      </p:sp>
      <p:graphicFrame>
        <p:nvGraphicFramePr>
          <p:cNvPr id="3" name="Diagram 2"/>
          <p:cNvGraphicFramePr/>
          <p:nvPr>
            <p:extLst>
              <p:ext uri="{D42A27DB-BD31-4B8C-83A1-F6EECF244321}">
                <p14:modId xmlns:p14="http://schemas.microsoft.com/office/powerpoint/2010/main" xmlns="" val="3374129037"/>
              </p:ext>
            </p:extLst>
          </p:nvPr>
        </p:nvGraphicFramePr>
        <p:xfrm>
          <a:off x="-1" y="2251880"/>
          <a:ext cx="12064621" cy="447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22561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18" y="764373"/>
            <a:ext cx="9786582" cy="1293028"/>
          </a:xfrm>
        </p:spPr>
        <p:txBody>
          <a:bodyPr>
            <a:normAutofit fontScale="90000"/>
          </a:bodyPr>
          <a:lstStyle/>
          <a:p>
            <a:r>
              <a:rPr lang="en-US" dirty="0"/>
              <a:t>RENCANA PELAKSANAAN PEMBELAJARAN (RPP)</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a:t>
            </a:r>
            <a:r>
              <a:rPr lang="en-US" dirty="0"/>
              <a:t>. </a:t>
            </a:r>
            <a:r>
              <a:rPr lang="en-US" dirty="0" err="1"/>
              <a:t>Kompetensi</a:t>
            </a:r>
            <a:r>
              <a:rPr lang="en-US" dirty="0"/>
              <a:t> </a:t>
            </a:r>
            <a:r>
              <a:rPr lang="en-US" dirty="0" err="1"/>
              <a:t>Dasar</a:t>
            </a:r>
            <a:r>
              <a:rPr lang="en-US" dirty="0"/>
              <a:t> </a:t>
            </a:r>
            <a:r>
              <a:rPr lang="en-US" dirty="0" err="1"/>
              <a:t>dan</a:t>
            </a:r>
            <a:r>
              <a:rPr lang="en-US" dirty="0"/>
              <a:t> </a:t>
            </a:r>
            <a:r>
              <a:rPr lang="en-US" dirty="0" err="1" smtClean="0"/>
              <a:t>Indikator</a:t>
            </a:r>
            <a:endParaRPr lang="en-US" dirty="0" smtClean="0"/>
          </a:p>
          <a:p>
            <a:pPr marL="0" indent="0">
              <a:buNone/>
            </a:pPr>
            <a:r>
              <a:rPr lang="en-US" dirty="0"/>
              <a:t>C. </a:t>
            </a:r>
            <a:r>
              <a:rPr lang="en-US" dirty="0" err="1"/>
              <a:t>Materi</a:t>
            </a:r>
            <a:r>
              <a:rPr lang="en-US" dirty="0"/>
              <a:t> </a:t>
            </a:r>
            <a:r>
              <a:rPr lang="en-US" dirty="0" err="1" smtClean="0"/>
              <a:t>Pembelajaran</a:t>
            </a:r>
            <a:r>
              <a:rPr lang="en-US" dirty="0" smtClean="0"/>
              <a:t> </a:t>
            </a:r>
            <a:r>
              <a:rPr lang="en-US" dirty="0"/>
              <a:t>[</a:t>
            </a:r>
            <a:r>
              <a:rPr lang="en-US" dirty="0" err="1"/>
              <a:t>disajikan</a:t>
            </a:r>
            <a:r>
              <a:rPr lang="en-US" dirty="0"/>
              <a:t> </a:t>
            </a:r>
            <a:r>
              <a:rPr lang="en-US" dirty="0" err="1"/>
              <a:t>materi</a:t>
            </a:r>
            <a:r>
              <a:rPr lang="en-US" dirty="0"/>
              <a:t> </a:t>
            </a:r>
            <a:r>
              <a:rPr lang="en-US" dirty="0" err="1"/>
              <a:t>pokok</a:t>
            </a:r>
            <a:r>
              <a:rPr lang="en-US" dirty="0"/>
              <a:t>, </a:t>
            </a:r>
            <a:r>
              <a:rPr lang="en-US" dirty="0" err="1"/>
              <a:t>rincian</a:t>
            </a:r>
            <a:r>
              <a:rPr lang="en-US" dirty="0"/>
              <a:t> </a:t>
            </a:r>
            <a:r>
              <a:rPr lang="en-US" dirty="0" err="1"/>
              <a:t>materi</a:t>
            </a:r>
            <a:r>
              <a:rPr lang="en-US" dirty="0"/>
              <a:t> </a:t>
            </a:r>
            <a:r>
              <a:rPr lang="en-US" dirty="0" err="1"/>
              <a:t>dinyatakan</a:t>
            </a:r>
            <a:r>
              <a:rPr lang="en-US" dirty="0"/>
              <a:t> </a:t>
            </a:r>
            <a:r>
              <a:rPr lang="en-US" dirty="0" err="1" smtClean="0"/>
              <a:t>dalam</a:t>
            </a:r>
            <a:r>
              <a:rPr lang="en-US" dirty="0" smtClean="0"/>
              <a:t> </a:t>
            </a:r>
            <a:r>
              <a:rPr lang="en-US" dirty="0" err="1"/>
              <a:t>lampiran</a:t>
            </a:r>
            <a:r>
              <a:rPr lang="en-US" dirty="0"/>
              <a:t>] </a:t>
            </a:r>
          </a:p>
          <a:p>
            <a:pPr marL="0" indent="0">
              <a:buNone/>
            </a:pPr>
            <a:r>
              <a:rPr lang="en-US" dirty="0" smtClean="0"/>
              <a:t>D</a:t>
            </a:r>
            <a:r>
              <a:rPr lang="en-US" dirty="0"/>
              <a:t>. </a:t>
            </a:r>
            <a:r>
              <a:rPr lang="en-US" dirty="0" err="1"/>
              <a:t>Kegiatan</a:t>
            </a:r>
            <a:r>
              <a:rPr lang="en-US" dirty="0"/>
              <a:t> </a:t>
            </a:r>
            <a:r>
              <a:rPr lang="en-US" dirty="0" err="1"/>
              <a:t>Pembelajaran</a:t>
            </a:r>
            <a:endParaRPr lang="en-US" dirty="0"/>
          </a:p>
          <a:p>
            <a:pPr marL="0" indent="0">
              <a:buNone/>
            </a:pPr>
            <a:r>
              <a:rPr lang="en-US" dirty="0"/>
              <a:t>1. </a:t>
            </a:r>
            <a:r>
              <a:rPr lang="en-US" dirty="0" err="1"/>
              <a:t>Pertemuan</a:t>
            </a:r>
            <a:r>
              <a:rPr lang="en-US" dirty="0"/>
              <a:t> </a:t>
            </a:r>
            <a:r>
              <a:rPr lang="en-US" dirty="0" err="1"/>
              <a:t>Pertama</a:t>
            </a:r>
            <a:r>
              <a:rPr lang="en-US" dirty="0"/>
              <a:t>: (...JP)</a:t>
            </a:r>
          </a:p>
          <a:p>
            <a:pPr marL="0" indent="0">
              <a:buNone/>
            </a:pPr>
            <a:r>
              <a:rPr lang="en-US" dirty="0"/>
              <a:t>      </a:t>
            </a:r>
            <a:r>
              <a:rPr lang="en-US" dirty="0" smtClean="0"/>
              <a:t>   </a:t>
            </a:r>
            <a:r>
              <a:rPr lang="en-US" dirty="0" err="1" smtClean="0"/>
              <a:t>Indikator</a:t>
            </a:r>
            <a:r>
              <a:rPr lang="en-US" dirty="0"/>
              <a:t>: … </a:t>
            </a:r>
            <a:r>
              <a:rPr lang="en-US" dirty="0" smtClean="0"/>
              <a:t>[</a:t>
            </a:r>
            <a:r>
              <a:rPr lang="en-US" dirty="0" err="1"/>
              <a:t>indikator</a:t>
            </a:r>
            <a:r>
              <a:rPr lang="en-US" dirty="0"/>
              <a:t> yang </a:t>
            </a:r>
            <a:r>
              <a:rPr lang="en-US" dirty="0" err="1"/>
              <a:t>dirujuk</a:t>
            </a:r>
            <a:r>
              <a:rPr lang="en-US" dirty="0"/>
              <a:t> </a:t>
            </a:r>
            <a:r>
              <a:rPr lang="en-US" dirty="0" err="1"/>
              <a:t>untuk</a:t>
            </a:r>
            <a:r>
              <a:rPr lang="en-US" dirty="0"/>
              <a:t> </a:t>
            </a:r>
            <a:r>
              <a:rPr lang="en-US" dirty="0" err="1"/>
              <a:t>pembelajaran</a:t>
            </a:r>
            <a:r>
              <a:rPr lang="en-US" dirty="0"/>
              <a:t> </a:t>
            </a:r>
            <a:r>
              <a:rPr lang="en-US" dirty="0" err="1"/>
              <a:t>pertemuan</a:t>
            </a:r>
            <a:r>
              <a:rPr lang="en-US" dirty="0"/>
              <a:t>  </a:t>
            </a:r>
          </a:p>
          <a:p>
            <a:pPr marL="0" indent="0">
              <a:buNone/>
            </a:pPr>
            <a:r>
              <a:rPr lang="en-US" dirty="0"/>
              <a:t>                       </a:t>
            </a:r>
            <a:r>
              <a:rPr lang="en-US" dirty="0" err="1"/>
              <a:t>pertama</a:t>
            </a:r>
            <a:r>
              <a:rPr lang="en-US" dirty="0"/>
              <a:t>]</a:t>
            </a:r>
          </a:p>
          <a:p>
            <a:pPr marL="0" indent="0">
              <a:buNone/>
            </a:pPr>
            <a:r>
              <a:rPr lang="en-US" dirty="0"/>
              <a:t>a. </a:t>
            </a:r>
            <a:r>
              <a:rPr lang="en-US" dirty="0" err="1"/>
              <a:t>Kegiatan</a:t>
            </a:r>
            <a:r>
              <a:rPr lang="en-US" dirty="0"/>
              <a:t> </a:t>
            </a:r>
            <a:r>
              <a:rPr lang="en-US" dirty="0" err="1"/>
              <a:t>Pendahuluan</a:t>
            </a:r>
            <a:endParaRPr lang="en-US" dirty="0"/>
          </a:p>
          <a:p>
            <a:pPr marL="0" indent="0">
              <a:buNone/>
            </a:pPr>
            <a:r>
              <a:rPr lang="en-US" dirty="0"/>
              <a:t>b. </a:t>
            </a:r>
            <a:r>
              <a:rPr lang="en-US" dirty="0" err="1"/>
              <a:t>Kegiatan</a:t>
            </a:r>
            <a:r>
              <a:rPr lang="en-US" dirty="0"/>
              <a:t> </a:t>
            </a:r>
            <a:r>
              <a:rPr lang="en-US" dirty="0" err="1"/>
              <a:t>Inti</a:t>
            </a:r>
            <a:r>
              <a:rPr lang="en-US" dirty="0"/>
              <a:t> </a:t>
            </a:r>
          </a:p>
          <a:p>
            <a:pPr marL="0" indent="0">
              <a:buNone/>
            </a:pPr>
            <a:r>
              <a:rPr lang="en-US" dirty="0"/>
              <a:t> </a:t>
            </a:r>
            <a:r>
              <a:rPr lang="en-US" dirty="0" smtClean="0"/>
              <a:t>    [</a:t>
            </a:r>
            <a:r>
              <a:rPr lang="en-US" dirty="0" err="1"/>
              <a:t>disajikan</a:t>
            </a:r>
            <a:r>
              <a:rPr lang="en-US" dirty="0"/>
              <a:t> </a:t>
            </a:r>
            <a:r>
              <a:rPr lang="en-US" dirty="0" err="1"/>
              <a:t>garis</a:t>
            </a:r>
            <a:r>
              <a:rPr lang="en-US" dirty="0"/>
              <a:t> </a:t>
            </a:r>
            <a:r>
              <a:rPr lang="en-US" dirty="0" err="1"/>
              <a:t>besar</a:t>
            </a:r>
            <a:r>
              <a:rPr lang="en-US" dirty="0"/>
              <a:t> </a:t>
            </a:r>
            <a:r>
              <a:rPr lang="en-US" dirty="0" err="1"/>
              <a:t>alur</a:t>
            </a:r>
            <a:r>
              <a:rPr lang="en-US" dirty="0"/>
              <a:t> </a:t>
            </a:r>
            <a:r>
              <a:rPr lang="en-US" dirty="0" err="1"/>
              <a:t>berpikir</a:t>
            </a:r>
            <a:r>
              <a:rPr lang="en-US" dirty="0"/>
              <a:t> </a:t>
            </a:r>
            <a:r>
              <a:rPr lang="en-US" dirty="0" err="1"/>
              <a:t>pembelajaran</a:t>
            </a:r>
            <a:r>
              <a:rPr lang="en-US" dirty="0"/>
              <a:t> </a:t>
            </a:r>
            <a:r>
              <a:rPr lang="en-US" dirty="0" err="1"/>
              <a:t>secara</a:t>
            </a:r>
            <a:r>
              <a:rPr lang="en-US" dirty="0"/>
              <a:t> </a:t>
            </a:r>
            <a:r>
              <a:rPr lang="en-US" dirty="0" err="1" smtClean="0"/>
              <a:t>lengkap</a:t>
            </a:r>
            <a:r>
              <a:rPr lang="en-US" dirty="0"/>
              <a:t>, </a:t>
            </a:r>
            <a:r>
              <a:rPr lang="en-US" dirty="0" err="1"/>
              <a:t>materi</a:t>
            </a:r>
            <a:r>
              <a:rPr lang="en-US" dirty="0"/>
              <a:t> </a:t>
            </a:r>
            <a:r>
              <a:rPr lang="en-US" dirty="0" err="1"/>
              <a:t>rinci</a:t>
            </a:r>
            <a:r>
              <a:rPr lang="en-US" dirty="0"/>
              <a:t> </a:t>
            </a:r>
            <a:r>
              <a:rPr lang="en-US" dirty="0" err="1" smtClean="0"/>
              <a:t>pembelajaran</a:t>
            </a:r>
            <a:r>
              <a:rPr lang="en-US" dirty="0"/>
              <a:t> </a:t>
            </a:r>
            <a:r>
              <a:rPr lang="en-US" dirty="0" err="1" smtClean="0"/>
              <a:t>dimuat</a:t>
            </a:r>
            <a:r>
              <a:rPr lang="en-US" dirty="0" smtClean="0"/>
              <a:t> </a:t>
            </a:r>
            <a:r>
              <a:rPr lang="en-US" dirty="0" err="1"/>
              <a:t>pada</a:t>
            </a:r>
            <a:r>
              <a:rPr lang="en-US" dirty="0"/>
              <a:t> </a:t>
            </a:r>
            <a:r>
              <a:rPr lang="en-US" dirty="0" err="1" smtClean="0"/>
              <a:t>Lampiran</a:t>
            </a:r>
            <a:r>
              <a:rPr lang="en-US" dirty="0" smtClean="0"/>
              <a:t> </a:t>
            </a:r>
            <a:r>
              <a:rPr lang="en-US" dirty="0" err="1"/>
              <a:t>Materi</a:t>
            </a:r>
            <a:r>
              <a:rPr lang="en-US" dirty="0"/>
              <a:t> </a:t>
            </a:r>
            <a:r>
              <a:rPr lang="en-US" dirty="0" err="1"/>
              <a:t>Pembelajaran</a:t>
            </a:r>
            <a:r>
              <a:rPr lang="en-US" dirty="0"/>
              <a:t> </a:t>
            </a:r>
            <a:r>
              <a:rPr lang="en-US" dirty="0" err="1"/>
              <a:t>Pertemuan</a:t>
            </a:r>
            <a:r>
              <a:rPr lang="en-US" dirty="0"/>
              <a:t> 1]</a:t>
            </a:r>
          </a:p>
          <a:p>
            <a:pPr marL="0" indent="0">
              <a:buNone/>
            </a:pPr>
            <a:r>
              <a:rPr lang="en-US" dirty="0"/>
              <a:t>c. </a:t>
            </a:r>
            <a:r>
              <a:rPr lang="en-US" dirty="0" err="1"/>
              <a:t>Kegiatan</a:t>
            </a:r>
            <a:r>
              <a:rPr lang="en-US" dirty="0"/>
              <a:t> </a:t>
            </a:r>
            <a:r>
              <a:rPr lang="en-US" dirty="0" err="1"/>
              <a:t>Penutup</a:t>
            </a: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378827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504" y="764373"/>
            <a:ext cx="9704696" cy="1293028"/>
          </a:xfrm>
        </p:spPr>
        <p:txBody>
          <a:bodyPr>
            <a:normAutofit fontScale="90000"/>
          </a:bodyPr>
          <a:lstStyle/>
          <a:p>
            <a:r>
              <a:rPr lang="en-US" dirty="0"/>
              <a:t>RENCANA PELAKSANAAN PEMBELAJARAN (RPP)</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 </a:t>
            </a:r>
            <a:r>
              <a:rPr lang="en-US" dirty="0" err="1" smtClean="0"/>
              <a:t>Penilaian</a:t>
            </a:r>
            <a:r>
              <a:rPr lang="en-US" dirty="0"/>
              <a:t>, </a:t>
            </a:r>
            <a:r>
              <a:rPr lang="en-US" dirty="0" err="1"/>
              <a:t>Pembelajaran</a:t>
            </a:r>
            <a:r>
              <a:rPr lang="en-US" dirty="0"/>
              <a:t> Remedial </a:t>
            </a:r>
            <a:r>
              <a:rPr lang="en-US" dirty="0" err="1"/>
              <a:t>dan</a:t>
            </a:r>
            <a:r>
              <a:rPr lang="en-US" dirty="0"/>
              <a:t> </a:t>
            </a:r>
            <a:r>
              <a:rPr lang="en-US" dirty="0" err="1"/>
              <a:t>Pengayaan</a:t>
            </a:r>
            <a:r>
              <a:rPr lang="en-US" dirty="0"/>
              <a:t> </a:t>
            </a:r>
          </a:p>
          <a:p>
            <a:pPr marL="0" indent="0">
              <a:buNone/>
            </a:pPr>
            <a:r>
              <a:rPr lang="en-US" dirty="0"/>
              <a:t> </a:t>
            </a:r>
            <a:r>
              <a:rPr lang="en-US" dirty="0" smtClean="0"/>
              <a:t>    1</a:t>
            </a:r>
            <a:r>
              <a:rPr lang="en-US" dirty="0"/>
              <a:t>. </a:t>
            </a:r>
            <a:r>
              <a:rPr lang="en-US" dirty="0" err="1"/>
              <a:t>Teknik</a:t>
            </a:r>
            <a:r>
              <a:rPr lang="en-US" dirty="0"/>
              <a:t> </a:t>
            </a:r>
            <a:r>
              <a:rPr lang="en-US" dirty="0" err="1"/>
              <a:t>penilaian</a:t>
            </a:r>
            <a:endParaRPr lang="en-US" dirty="0"/>
          </a:p>
          <a:p>
            <a:pPr marL="0" indent="0">
              <a:buNone/>
            </a:pPr>
            <a:r>
              <a:rPr lang="en-US" dirty="0"/>
              <a:t> </a:t>
            </a:r>
            <a:r>
              <a:rPr lang="en-US" dirty="0" smtClean="0"/>
              <a:t>         [</a:t>
            </a:r>
            <a:r>
              <a:rPr lang="en-US" dirty="0" err="1"/>
              <a:t>disajikan</a:t>
            </a:r>
            <a:r>
              <a:rPr lang="en-US" dirty="0"/>
              <a:t> </a:t>
            </a:r>
            <a:r>
              <a:rPr lang="en-US" dirty="0" err="1"/>
              <a:t>nama</a:t>
            </a:r>
            <a:r>
              <a:rPr lang="en-US" dirty="0"/>
              <a:t> </a:t>
            </a:r>
            <a:r>
              <a:rPr lang="en-US" dirty="0" err="1"/>
              <a:t>Teknik</a:t>
            </a:r>
            <a:r>
              <a:rPr lang="en-US" dirty="0"/>
              <a:t> </a:t>
            </a:r>
            <a:r>
              <a:rPr lang="en-US" dirty="0" err="1"/>
              <a:t>Penilaian</a:t>
            </a:r>
            <a:r>
              <a:rPr lang="en-US" dirty="0"/>
              <a:t>, </a:t>
            </a:r>
            <a:r>
              <a:rPr lang="en-US" dirty="0" err="1"/>
              <a:t>instrumen</a:t>
            </a:r>
            <a:r>
              <a:rPr lang="en-US" dirty="0"/>
              <a:t> </a:t>
            </a:r>
            <a:r>
              <a:rPr lang="en-US" dirty="0" err="1"/>
              <a:t>lengkap</a:t>
            </a:r>
            <a:r>
              <a:rPr lang="en-US" dirty="0"/>
              <a:t> </a:t>
            </a:r>
          </a:p>
          <a:p>
            <a:pPr marL="0" indent="0">
              <a:buNone/>
            </a:pPr>
            <a:r>
              <a:rPr lang="en-US" dirty="0"/>
              <a:t> </a:t>
            </a:r>
            <a:r>
              <a:rPr lang="en-US" dirty="0" smtClean="0"/>
              <a:t>           </a:t>
            </a:r>
            <a:r>
              <a:rPr lang="en-US" dirty="0" err="1" smtClean="0"/>
              <a:t>penilaiansetiap</a:t>
            </a:r>
            <a:r>
              <a:rPr lang="en-US" dirty="0" smtClean="0"/>
              <a:t> </a:t>
            </a:r>
            <a:r>
              <a:rPr lang="en-US" dirty="0" err="1"/>
              <a:t>pertemuan</a:t>
            </a:r>
            <a:r>
              <a:rPr lang="en-US" dirty="0"/>
              <a:t> </a:t>
            </a:r>
            <a:r>
              <a:rPr lang="en-US" dirty="0" err="1"/>
              <a:t>dimuat</a:t>
            </a:r>
            <a:r>
              <a:rPr lang="en-US" dirty="0"/>
              <a:t> </a:t>
            </a:r>
            <a:r>
              <a:rPr lang="en-US" dirty="0" err="1"/>
              <a:t>dalam</a:t>
            </a:r>
            <a:r>
              <a:rPr lang="en-US" dirty="0"/>
              <a:t> </a:t>
            </a:r>
            <a:r>
              <a:rPr lang="en-US" dirty="0" err="1"/>
              <a:t>Lampiran</a:t>
            </a:r>
            <a:r>
              <a:rPr lang="en-US" dirty="0"/>
              <a:t>                </a:t>
            </a:r>
          </a:p>
          <a:p>
            <a:pPr marL="0" indent="0">
              <a:buNone/>
            </a:pPr>
            <a:r>
              <a:rPr lang="en-US" dirty="0"/>
              <a:t> </a:t>
            </a:r>
            <a:r>
              <a:rPr lang="en-US" dirty="0" smtClean="0"/>
              <a:t>           </a:t>
            </a:r>
            <a:r>
              <a:rPr lang="en-US" dirty="0" err="1" smtClean="0"/>
              <a:t>Instrumen</a:t>
            </a:r>
            <a:r>
              <a:rPr lang="en-US" dirty="0" smtClean="0"/>
              <a:t> </a:t>
            </a:r>
            <a:r>
              <a:rPr lang="en-US" dirty="0" err="1"/>
              <a:t>Penilaian</a:t>
            </a:r>
            <a:r>
              <a:rPr lang="en-US" dirty="0"/>
              <a:t> </a:t>
            </a:r>
            <a:r>
              <a:rPr lang="en-US" dirty="0" err="1"/>
              <a:t>Pertemuan</a:t>
            </a:r>
            <a:r>
              <a:rPr lang="en-US" dirty="0"/>
              <a:t> 1, </a:t>
            </a:r>
            <a:r>
              <a:rPr lang="en-US" dirty="0" err="1"/>
              <a:t>Lampiran</a:t>
            </a:r>
            <a:r>
              <a:rPr lang="en-US" dirty="0"/>
              <a:t> </a:t>
            </a:r>
            <a:r>
              <a:rPr lang="en-US" dirty="0" err="1"/>
              <a:t>Instrumen</a:t>
            </a:r>
            <a:r>
              <a:rPr lang="en-US" dirty="0"/>
              <a:t> </a:t>
            </a:r>
          </a:p>
          <a:p>
            <a:pPr marL="0" indent="0">
              <a:buNone/>
            </a:pPr>
            <a:r>
              <a:rPr lang="en-US" dirty="0"/>
              <a:t> </a:t>
            </a:r>
            <a:r>
              <a:rPr lang="en-US" dirty="0" smtClean="0"/>
              <a:t>           </a:t>
            </a:r>
            <a:r>
              <a:rPr lang="en-US" dirty="0" err="1" smtClean="0"/>
              <a:t>Penilaian</a:t>
            </a:r>
            <a:r>
              <a:rPr lang="en-US" dirty="0" smtClean="0"/>
              <a:t> </a:t>
            </a:r>
            <a:r>
              <a:rPr lang="en-US" dirty="0" err="1"/>
              <a:t>Pertemuan</a:t>
            </a:r>
            <a:r>
              <a:rPr lang="en-US" dirty="0"/>
              <a:t> 2, </a:t>
            </a:r>
            <a:r>
              <a:rPr lang="en-US" dirty="0" err="1"/>
              <a:t>dan</a:t>
            </a:r>
            <a:r>
              <a:rPr lang="en-US" dirty="0"/>
              <a:t> </a:t>
            </a:r>
            <a:r>
              <a:rPr lang="en-US" dirty="0" err="1"/>
              <a:t>seterusnya</a:t>
            </a:r>
            <a:r>
              <a:rPr lang="en-US" dirty="0"/>
              <a:t> </a:t>
            </a:r>
            <a:r>
              <a:rPr lang="en-US" dirty="0" err="1"/>
              <a:t>tergantung</a:t>
            </a:r>
            <a:r>
              <a:rPr lang="en-US" dirty="0"/>
              <a:t> </a:t>
            </a:r>
            <a:r>
              <a:rPr lang="en-US" dirty="0" err="1"/>
              <a:t>pada</a:t>
            </a:r>
            <a:r>
              <a:rPr lang="en-US" dirty="0"/>
              <a:t> </a:t>
            </a:r>
          </a:p>
          <a:p>
            <a:pPr marL="0" indent="0">
              <a:buNone/>
            </a:pPr>
            <a:r>
              <a:rPr lang="en-US" dirty="0"/>
              <a:t> </a:t>
            </a:r>
            <a:r>
              <a:rPr lang="en-US" dirty="0" smtClean="0"/>
              <a:t>            </a:t>
            </a:r>
            <a:r>
              <a:rPr lang="en-US" dirty="0" err="1" smtClean="0"/>
              <a:t>banyak</a:t>
            </a:r>
            <a:r>
              <a:rPr lang="en-US" dirty="0" smtClean="0"/>
              <a:t> </a:t>
            </a:r>
            <a:r>
              <a:rPr lang="en-US" dirty="0" err="1"/>
              <a:t>pertemuan</a:t>
            </a:r>
            <a:r>
              <a:rPr lang="en-US" dirty="0"/>
              <a:t>] </a:t>
            </a:r>
          </a:p>
          <a:p>
            <a:pPr marL="0" indent="0">
              <a:buNone/>
            </a:pPr>
            <a:r>
              <a:rPr lang="en-US" dirty="0" smtClean="0"/>
              <a:t>      2</a:t>
            </a:r>
            <a:r>
              <a:rPr lang="en-US" dirty="0"/>
              <a:t>. </a:t>
            </a:r>
            <a:r>
              <a:rPr lang="en-US" dirty="0" err="1"/>
              <a:t>Kriteria</a:t>
            </a:r>
            <a:r>
              <a:rPr lang="en-US" dirty="0"/>
              <a:t> </a:t>
            </a:r>
            <a:r>
              <a:rPr lang="en-US" dirty="0" err="1"/>
              <a:t>Pembelajaran</a:t>
            </a:r>
            <a:r>
              <a:rPr lang="en-US" dirty="0"/>
              <a:t> Remedial </a:t>
            </a:r>
            <a:r>
              <a:rPr lang="en-US" dirty="0" err="1"/>
              <a:t>dan</a:t>
            </a:r>
            <a:r>
              <a:rPr lang="en-US" dirty="0"/>
              <a:t> </a:t>
            </a:r>
            <a:r>
              <a:rPr lang="en-US" dirty="0" err="1"/>
              <a:t>Pengayaan</a:t>
            </a:r>
            <a:r>
              <a:rPr lang="en-US" dirty="0"/>
              <a:t> </a:t>
            </a:r>
            <a:r>
              <a:rPr lang="en-US" dirty="0" err="1"/>
              <a:t>dikaitkan</a:t>
            </a:r>
            <a:r>
              <a:rPr lang="en-US" dirty="0"/>
              <a:t> </a:t>
            </a:r>
            <a:r>
              <a:rPr lang="en-US" dirty="0" err="1" smtClean="0"/>
              <a:t>hasil</a:t>
            </a:r>
            <a:endParaRPr lang="en-US" dirty="0" smtClean="0"/>
          </a:p>
          <a:p>
            <a:pPr marL="0" indent="0">
              <a:buNone/>
            </a:pPr>
            <a:r>
              <a:rPr lang="en-US" dirty="0"/>
              <a:t> </a:t>
            </a:r>
            <a:r>
              <a:rPr lang="en-US" dirty="0" smtClean="0"/>
              <a:t>         </a:t>
            </a:r>
            <a:r>
              <a:rPr lang="en-US" dirty="0" err="1" smtClean="0"/>
              <a:t>penilaian</a:t>
            </a:r>
            <a:endParaRPr lang="en-US" dirty="0"/>
          </a:p>
        </p:txBody>
      </p:sp>
    </p:spTree>
    <p:extLst>
      <p:ext uri="{BB962C8B-B14F-4D97-AF65-F5344CB8AC3E}">
        <p14:creationId xmlns:p14="http://schemas.microsoft.com/office/powerpoint/2010/main" xmlns="" val="997568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764373"/>
            <a:ext cx="9936707" cy="1293028"/>
          </a:xfrm>
        </p:spPr>
        <p:txBody>
          <a:bodyPr>
            <a:normAutofit fontScale="90000"/>
          </a:bodyPr>
          <a:lstStyle/>
          <a:p>
            <a:r>
              <a:rPr lang="en-US" dirty="0"/>
              <a:t>RENCANA PELAKSANAAN PEMBELAJARAN (RPP)</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F. Media/</a:t>
            </a:r>
            <a:r>
              <a:rPr lang="en-US" dirty="0" err="1"/>
              <a:t>alat</a:t>
            </a:r>
            <a:r>
              <a:rPr lang="en-US" dirty="0"/>
              <a:t>, </a:t>
            </a:r>
            <a:r>
              <a:rPr lang="en-US" dirty="0" err="1"/>
              <a:t>Bahan</a:t>
            </a:r>
            <a:r>
              <a:rPr lang="en-US" dirty="0"/>
              <a:t>, </a:t>
            </a:r>
            <a:r>
              <a:rPr lang="en-US" dirty="0" err="1"/>
              <a:t>dan</a:t>
            </a:r>
            <a:r>
              <a:rPr lang="en-US" dirty="0"/>
              <a:t> </a:t>
            </a:r>
            <a:r>
              <a:rPr lang="en-US" dirty="0" err="1"/>
              <a:t>Sumber</a:t>
            </a:r>
            <a:r>
              <a:rPr lang="en-US" dirty="0"/>
              <a:t> </a:t>
            </a:r>
            <a:r>
              <a:rPr lang="en-US" dirty="0" err="1"/>
              <a:t>Belajar</a:t>
            </a:r>
            <a:endParaRPr lang="en-US" dirty="0"/>
          </a:p>
          <a:p>
            <a:pPr marL="0" indent="0">
              <a:buNone/>
            </a:pPr>
            <a:r>
              <a:rPr lang="en-US" dirty="0" smtClean="0"/>
              <a:t>    1</a:t>
            </a:r>
            <a:r>
              <a:rPr lang="en-US" dirty="0"/>
              <a:t>. Media/</a:t>
            </a:r>
            <a:r>
              <a:rPr lang="en-US" dirty="0" err="1"/>
              <a:t>alat</a:t>
            </a:r>
            <a:endParaRPr lang="en-US" dirty="0"/>
          </a:p>
          <a:p>
            <a:pPr marL="0" indent="0">
              <a:buNone/>
            </a:pPr>
            <a:r>
              <a:rPr lang="en-US" dirty="0" smtClean="0"/>
              <a:t>     2</a:t>
            </a:r>
            <a:r>
              <a:rPr lang="en-US" dirty="0"/>
              <a:t>. </a:t>
            </a:r>
            <a:r>
              <a:rPr lang="en-US" dirty="0" err="1"/>
              <a:t>Bahan</a:t>
            </a:r>
            <a:endParaRPr lang="en-US" dirty="0"/>
          </a:p>
          <a:p>
            <a:pPr marL="0" indent="0">
              <a:buNone/>
            </a:pPr>
            <a:r>
              <a:rPr lang="en-US" dirty="0" smtClean="0"/>
              <a:t>     3</a:t>
            </a:r>
            <a:r>
              <a:rPr lang="en-US" dirty="0"/>
              <a:t>. </a:t>
            </a:r>
            <a:r>
              <a:rPr lang="en-US" dirty="0" err="1"/>
              <a:t>Sumber</a:t>
            </a:r>
            <a:r>
              <a:rPr lang="en-US" dirty="0"/>
              <a:t> </a:t>
            </a:r>
            <a:r>
              <a:rPr lang="en-US" dirty="0" err="1" smtClean="0"/>
              <a:t>Belajar</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xmlns="" val="2765512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436" y="1547445"/>
            <a:ext cx="10581564" cy="509955"/>
          </a:xfrm>
        </p:spPr>
        <p:txBody>
          <a:bodyPr>
            <a:normAutofit fontScale="90000"/>
          </a:bodyPr>
          <a:lstStyle/>
          <a:p>
            <a:r>
              <a:rPr lang="en-US" dirty="0"/>
              <a:t>RENCANA PELAKSANAAN PEMBELAJARAN (RPP)</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err="1"/>
              <a:t>Lampiran-lampiran</a:t>
            </a:r>
            <a:r>
              <a:rPr lang="en-US" dirty="0"/>
              <a:t>:</a:t>
            </a:r>
          </a:p>
          <a:p>
            <a:pPr lvl="0"/>
            <a:r>
              <a:rPr lang="en-US" dirty="0" err="1"/>
              <a:t>Materi</a:t>
            </a:r>
            <a:r>
              <a:rPr lang="en-US" dirty="0"/>
              <a:t> </a:t>
            </a:r>
            <a:r>
              <a:rPr lang="en-US" dirty="0" err="1"/>
              <a:t>Pembelajaran</a:t>
            </a:r>
            <a:r>
              <a:rPr lang="en-US" dirty="0"/>
              <a:t> </a:t>
            </a:r>
            <a:r>
              <a:rPr lang="en-US" dirty="0" err="1"/>
              <a:t>Pertemuan</a:t>
            </a:r>
            <a:r>
              <a:rPr lang="en-US" dirty="0"/>
              <a:t> 1</a:t>
            </a:r>
          </a:p>
          <a:p>
            <a:pPr lvl="0"/>
            <a:r>
              <a:rPr lang="en-US" dirty="0" err="1"/>
              <a:t>Instrumen</a:t>
            </a:r>
            <a:r>
              <a:rPr lang="en-US" dirty="0"/>
              <a:t> </a:t>
            </a:r>
            <a:r>
              <a:rPr lang="en-US" dirty="0" err="1"/>
              <a:t>Penilaian</a:t>
            </a:r>
            <a:r>
              <a:rPr lang="en-US" dirty="0"/>
              <a:t> </a:t>
            </a:r>
            <a:r>
              <a:rPr lang="en-US" dirty="0" err="1"/>
              <a:t>Pertemuan</a:t>
            </a:r>
            <a:r>
              <a:rPr lang="en-US" dirty="0"/>
              <a:t> 1</a:t>
            </a:r>
          </a:p>
          <a:p>
            <a:pPr lvl="0"/>
            <a:r>
              <a:rPr lang="en-US" dirty="0" err="1"/>
              <a:t>Materi</a:t>
            </a:r>
            <a:r>
              <a:rPr lang="en-US" dirty="0"/>
              <a:t> </a:t>
            </a:r>
            <a:r>
              <a:rPr lang="en-US" dirty="0" err="1"/>
              <a:t>Pembelajaran</a:t>
            </a:r>
            <a:r>
              <a:rPr lang="en-US" dirty="0"/>
              <a:t> </a:t>
            </a:r>
            <a:r>
              <a:rPr lang="en-US" dirty="0" err="1"/>
              <a:t>Pertemuan</a:t>
            </a:r>
            <a:r>
              <a:rPr lang="en-US" dirty="0"/>
              <a:t> 2</a:t>
            </a:r>
          </a:p>
          <a:p>
            <a:pPr lvl="0"/>
            <a:r>
              <a:rPr lang="en-US" dirty="0" err="1"/>
              <a:t>Instrumen</a:t>
            </a:r>
            <a:r>
              <a:rPr lang="en-US" dirty="0"/>
              <a:t> </a:t>
            </a:r>
            <a:r>
              <a:rPr lang="en-US" dirty="0" err="1"/>
              <a:t>Penilaian</a:t>
            </a:r>
            <a:r>
              <a:rPr lang="en-US" dirty="0"/>
              <a:t>  </a:t>
            </a:r>
            <a:r>
              <a:rPr lang="en-US" dirty="0" err="1"/>
              <a:t>Pertemuan</a:t>
            </a:r>
            <a:r>
              <a:rPr lang="en-US" dirty="0"/>
              <a:t> 2</a:t>
            </a:r>
          </a:p>
          <a:p>
            <a:r>
              <a:rPr lang="en-US" dirty="0"/>
              <a:t>Dan </a:t>
            </a:r>
            <a:r>
              <a:rPr lang="en-US" dirty="0" err="1"/>
              <a:t>seterusnya</a:t>
            </a:r>
            <a:r>
              <a:rPr lang="en-US" dirty="0"/>
              <a:t> </a:t>
            </a:r>
            <a:r>
              <a:rPr lang="en-US" dirty="0" err="1"/>
              <a:t>tergantung</a:t>
            </a:r>
            <a:r>
              <a:rPr lang="en-US" dirty="0"/>
              <a:t> </a:t>
            </a:r>
            <a:r>
              <a:rPr lang="en-US" dirty="0" err="1"/>
              <a:t>banyak</a:t>
            </a:r>
            <a:r>
              <a:rPr lang="en-US" dirty="0"/>
              <a:t> </a:t>
            </a:r>
            <a:r>
              <a:rPr lang="en-US" dirty="0" err="1"/>
              <a:t>pertemuan</a:t>
            </a:r>
            <a:endParaRPr lang="en-US" dirty="0"/>
          </a:p>
        </p:txBody>
      </p:sp>
    </p:spTree>
    <p:extLst>
      <p:ext uri="{BB962C8B-B14F-4D97-AF65-F5344CB8AC3E}">
        <p14:creationId xmlns:p14="http://schemas.microsoft.com/office/powerpoint/2010/main" xmlns="" val="1890164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377440"/>
            <a:ext cx="7272997" cy="87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PEMBELAJARAN</a:t>
            </a:r>
            <a:endParaRPr lang="en-US" sz="3600" dirty="0"/>
          </a:p>
        </p:txBody>
      </p:sp>
    </p:spTree>
    <p:extLst>
      <p:ext uri="{BB962C8B-B14F-4D97-AF65-F5344CB8AC3E}">
        <p14:creationId xmlns:p14="http://schemas.microsoft.com/office/powerpoint/2010/main" xmlns="" val="2584090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7107" y="1258283"/>
            <a:ext cx="5539360" cy="1293028"/>
          </a:xfrm>
          <a:solidFill>
            <a:schemeClr val="accent3">
              <a:lumMod val="75000"/>
            </a:schemeClr>
          </a:solidFill>
        </p:spPr>
        <p:txBody>
          <a:bodyPr/>
          <a:lstStyle/>
          <a:p>
            <a:r>
              <a:rPr lang="en-US" dirty="0" smtClean="0"/>
              <a:t> PEMBELAJARAN</a:t>
            </a:r>
            <a:endParaRPr lang="en-US" dirty="0"/>
          </a:p>
        </p:txBody>
      </p:sp>
      <p:graphicFrame>
        <p:nvGraphicFramePr>
          <p:cNvPr id="5" name="Diagram 4"/>
          <p:cNvGraphicFramePr/>
          <p:nvPr>
            <p:extLst>
              <p:ext uri="{D42A27DB-BD31-4B8C-83A1-F6EECF244321}">
                <p14:modId xmlns:p14="http://schemas.microsoft.com/office/powerpoint/2010/main" xmlns="" val="3870784694"/>
              </p:ext>
            </p:extLst>
          </p:nvPr>
        </p:nvGraphicFramePr>
        <p:xfrm>
          <a:off x="0" y="2111992"/>
          <a:ext cx="12192000" cy="474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2707" y="3080825"/>
            <a:ext cx="1856935" cy="130829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CERAMAH</a:t>
            </a:r>
          </a:p>
          <a:p>
            <a:pPr algn="ctr"/>
            <a:r>
              <a:rPr lang="en-US" dirty="0" smtClean="0"/>
              <a:t>DISKUSI</a:t>
            </a:r>
          </a:p>
          <a:p>
            <a:pPr algn="ctr"/>
            <a:r>
              <a:rPr lang="en-US" dirty="0" smtClean="0"/>
              <a:t>TANYA JAWAB</a:t>
            </a:r>
            <a:endParaRPr lang="en-US" dirty="0"/>
          </a:p>
        </p:txBody>
      </p:sp>
      <p:sp>
        <p:nvSpPr>
          <p:cNvPr id="7" name="Rectangle 6"/>
          <p:cNvSpPr/>
          <p:nvPr/>
        </p:nvSpPr>
        <p:spPr>
          <a:xfrm>
            <a:off x="4234375" y="4740813"/>
            <a:ext cx="2644726" cy="130829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LATIHAN</a:t>
            </a:r>
            <a:endParaRPr lang="en-US" sz="2800" dirty="0"/>
          </a:p>
        </p:txBody>
      </p:sp>
      <p:sp>
        <p:nvSpPr>
          <p:cNvPr id="8" name="Oval 7"/>
          <p:cNvSpPr/>
          <p:nvPr/>
        </p:nvSpPr>
        <p:spPr>
          <a:xfrm>
            <a:off x="6384387" y="3798277"/>
            <a:ext cx="1842867" cy="84406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TELADAN</a:t>
            </a:r>
            <a:endParaRPr lang="en-US" sz="2000" dirty="0"/>
          </a:p>
        </p:txBody>
      </p:sp>
      <p:sp>
        <p:nvSpPr>
          <p:cNvPr id="9" name="Right Arrow 8"/>
          <p:cNvSpPr/>
          <p:nvPr/>
        </p:nvSpPr>
        <p:spPr>
          <a:xfrm>
            <a:off x="3488787" y="3306826"/>
            <a:ext cx="1491176" cy="239151"/>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3840000">
            <a:off x="3060483" y="3994399"/>
            <a:ext cx="1491176" cy="239151"/>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63705" y="3306826"/>
            <a:ext cx="351691" cy="350774"/>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21920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89312939"/>
              </p:ext>
            </p:extLst>
          </p:nvPr>
        </p:nvGraphicFramePr>
        <p:xfrm>
          <a:off x="0" y="1008112"/>
          <a:ext cx="11996382" cy="5849888"/>
        </p:xfrm>
        <a:graphic>
          <a:graphicData uri="http://schemas.openxmlformats.org/drawingml/2006/table">
            <a:tbl>
              <a:tblPr firstRow="1" bandRow="1">
                <a:tableStyleId>{5C22544A-7EE6-4342-B048-85BDC9FD1C3A}</a:tableStyleId>
              </a:tblPr>
              <a:tblGrid>
                <a:gridCol w="1997677"/>
                <a:gridCol w="9998705"/>
              </a:tblGrid>
              <a:tr h="383923">
                <a:tc>
                  <a:txBody>
                    <a:bodyPr/>
                    <a:lstStyle/>
                    <a:p>
                      <a:pPr algn="ctr"/>
                      <a:r>
                        <a:rPr lang="en-US" sz="1200" dirty="0" smtClean="0"/>
                        <a:t>KATEGORI </a:t>
                      </a:r>
                      <a:endParaRPr lang="en-US" sz="1200" dirty="0"/>
                    </a:p>
                  </a:txBody>
                  <a:tcPr marL="68580" marR="68580" marT="34290" marB="34290">
                    <a:solidFill>
                      <a:srgbClr val="0070C0"/>
                    </a:solidFill>
                  </a:tcPr>
                </a:tc>
                <a:tc>
                  <a:txBody>
                    <a:bodyPr/>
                    <a:lstStyle/>
                    <a:p>
                      <a:pPr algn="ctr"/>
                      <a:r>
                        <a:rPr lang="en-US" sz="1200" dirty="0" smtClean="0"/>
                        <a:t>DESKRIPSI</a:t>
                      </a:r>
                      <a:endParaRPr lang="en-US" sz="1200" dirty="0"/>
                    </a:p>
                  </a:txBody>
                  <a:tcPr marL="68580" marR="68580" marT="34290" marB="34290">
                    <a:solidFill>
                      <a:srgbClr val="0070C0"/>
                    </a:solidFill>
                  </a:tcPr>
                </a:tc>
              </a:tr>
              <a:tr h="662662">
                <a:tc>
                  <a:txBody>
                    <a:bodyPr/>
                    <a:lstStyle/>
                    <a:p>
                      <a:r>
                        <a:rPr lang="en-US" sz="1200" dirty="0" err="1" smtClean="0">
                          <a:solidFill>
                            <a:schemeClr val="bg1"/>
                          </a:solidFill>
                        </a:rPr>
                        <a:t>Mengingat</a:t>
                      </a:r>
                      <a:r>
                        <a:rPr lang="en-US" sz="1200" baseline="0" dirty="0" smtClean="0">
                          <a:solidFill>
                            <a:schemeClr val="bg1"/>
                          </a:solidFill>
                        </a:rPr>
                        <a:t> (Remember)</a:t>
                      </a:r>
                      <a:endParaRPr lang="en-US" sz="1200" dirty="0">
                        <a:solidFill>
                          <a:schemeClr val="bg1"/>
                        </a:solidFill>
                      </a:endParaRPr>
                    </a:p>
                  </a:txBody>
                  <a:tcPr marL="68580" marR="68580" marT="34290" marB="34290">
                    <a:solidFill>
                      <a:schemeClr val="accent4">
                        <a:lumMod val="50000"/>
                      </a:schemeClr>
                    </a:solidFill>
                  </a:tcPr>
                </a:tc>
                <a:tc>
                  <a:txBody>
                    <a:bodyPr/>
                    <a:lstStyle/>
                    <a:p>
                      <a:r>
                        <a:rPr lang="en-US" sz="1200" dirty="0" smtClean="0">
                          <a:solidFill>
                            <a:schemeClr val="bg1"/>
                          </a:solidFill>
                        </a:rPr>
                        <a:t>Recognizing/Identifying/</a:t>
                      </a:r>
                      <a:r>
                        <a:rPr lang="en-US" sz="1200" dirty="0" err="1" smtClean="0">
                          <a:solidFill>
                            <a:schemeClr val="bg1"/>
                          </a:solidFill>
                        </a:rPr>
                        <a:t>mengenal</a:t>
                      </a:r>
                      <a:r>
                        <a:rPr lang="en-US" sz="1200" baseline="0" dirty="0" smtClean="0">
                          <a:solidFill>
                            <a:schemeClr val="bg1"/>
                          </a:solidFill>
                        </a:rPr>
                        <a:t> (</a:t>
                      </a:r>
                      <a:r>
                        <a:rPr lang="en-US" sz="1200" baseline="0" dirty="0" err="1" smtClean="0">
                          <a:solidFill>
                            <a:schemeClr val="bg1"/>
                          </a:solidFill>
                        </a:rPr>
                        <a:t>identifikasi</a:t>
                      </a:r>
                      <a:r>
                        <a:rPr lang="en-US" sz="1200" baseline="0" dirty="0" smtClean="0">
                          <a:solidFill>
                            <a:schemeClr val="bg1"/>
                          </a:solidFill>
                        </a:rPr>
                        <a:t>), locating knowledge in long-term memory that is consistent with presented material such as recognize the dates of important events in U.S. history; Recalling/Retrieving/</a:t>
                      </a:r>
                      <a:r>
                        <a:rPr lang="en-US" sz="1200" baseline="0" dirty="0" err="1" smtClean="0">
                          <a:solidFill>
                            <a:schemeClr val="bg1"/>
                          </a:solidFill>
                        </a:rPr>
                        <a:t>memanggil</a:t>
                      </a:r>
                      <a:r>
                        <a:rPr lang="en-US" sz="1200" baseline="0" dirty="0" smtClean="0">
                          <a:solidFill>
                            <a:schemeClr val="bg1"/>
                          </a:solidFill>
                        </a:rPr>
                        <a:t> ( </a:t>
                      </a:r>
                      <a:r>
                        <a:rPr lang="en-US" sz="1200" baseline="0" dirty="0" err="1" smtClean="0">
                          <a:solidFill>
                            <a:schemeClr val="bg1"/>
                          </a:solidFill>
                        </a:rPr>
                        <a:t>mengingat</a:t>
                      </a:r>
                      <a:r>
                        <a:rPr lang="en-US" sz="1200" baseline="0" dirty="0" smtClean="0">
                          <a:solidFill>
                            <a:schemeClr val="bg1"/>
                          </a:solidFill>
                        </a:rPr>
                        <a:t>), retrieving relevant knowledge from long-term memory </a:t>
                      </a:r>
                      <a:endParaRPr lang="en-US" sz="1200" dirty="0">
                        <a:solidFill>
                          <a:schemeClr val="bg1"/>
                        </a:solidFill>
                      </a:endParaRPr>
                    </a:p>
                  </a:txBody>
                  <a:tcPr marL="68580" marR="68580" marT="34290" marB="34290">
                    <a:solidFill>
                      <a:schemeClr val="accent4">
                        <a:lumMod val="50000"/>
                      </a:schemeClr>
                    </a:solidFill>
                  </a:tcPr>
                </a:tc>
              </a:tr>
              <a:tr h="1180623">
                <a:tc>
                  <a:txBody>
                    <a:bodyPr/>
                    <a:lstStyle/>
                    <a:p>
                      <a:r>
                        <a:rPr lang="en-US" sz="1200" dirty="0" err="1" smtClean="0">
                          <a:solidFill>
                            <a:schemeClr val="bg1"/>
                          </a:solidFill>
                        </a:rPr>
                        <a:t>Memahami</a:t>
                      </a:r>
                      <a:r>
                        <a:rPr lang="en-US" sz="1200" baseline="0" dirty="0" smtClean="0">
                          <a:solidFill>
                            <a:schemeClr val="bg1"/>
                          </a:solidFill>
                        </a:rPr>
                        <a:t> (Understand)</a:t>
                      </a:r>
                      <a:endParaRPr lang="en-US" sz="1200" dirty="0">
                        <a:solidFill>
                          <a:schemeClr val="bg1"/>
                        </a:solidFill>
                      </a:endParaRPr>
                    </a:p>
                  </a:txBody>
                  <a:tcPr marL="68580" marR="68580" marT="34290" marB="34290">
                    <a:solidFill>
                      <a:schemeClr val="tx1"/>
                    </a:solidFill>
                  </a:tcPr>
                </a:tc>
                <a:tc>
                  <a:txBody>
                    <a:bodyPr/>
                    <a:lstStyle/>
                    <a:p>
                      <a:r>
                        <a:rPr lang="en-US" sz="1200" dirty="0" smtClean="0">
                          <a:solidFill>
                            <a:schemeClr val="bg1"/>
                          </a:solidFill>
                        </a:rPr>
                        <a:t>Interpreting/</a:t>
                      </a:r>
                      <a:r>
                        <a:rPr lang="en-US" sz="1200" dirty="0" err="1" smtClean="0">
                          <a:solidFill>
                            <a:schemeClr val="bg1"/>
                          </a:solidFill>
                        </a:rPr>
                        <a:t>interpretasi</a:t>
                      </a:r>
                      <a:r>
                        <a:rPr lang="en-US" sz="1200" dirty="0" smtClean="0">
                          <a:solidFill>
                            <a:schemeClr val="bg1"/>
                          </a:solidFill>
                        </a:rPr>
                        <a:t> (</a:t>
                      </a:r>
                      <a:r>
                        <a:rPr lang="en-US" sz="1200" dirty="0" err="1" smtClean="0">
                          <a:solidFill>
                            <a:schemeClr val="bg1"/>
                          </a:solidFill>
                        </a:rPr>
                        <a:t>klarifikasi</a:t>
                      </a:r>
                      <a:r>
                        <a:rPr lang="en-US" sz="1200" dirty="0" smtClean="0">
                          <a:solidFill>
                            <a:schemeClr val="bg1"/>
                          </a:solidFill>
                        </a:rPr>
                        <a:t>, </a:t>
                      </a:r>
                      <a:r>
                        <a:rPr lang="en-US" sz="1200" dirty="0" err="1" smtClean="0">
                          <a:solidFill>
                            <a:schemeClr val="bg1"/>
                          </a:solidFill>
                        </a:rPr>
                        <a:t>menterjemahkan</a:t>
                      </a:r>
                      <a:r>
                        <a:rPr lang="en-US" sz="1200" dirty="0" smtClean="0">
                          <a:solidFill>
                            <a:schemeClr val="bg1"/>
                          </a:solidFill>
                        </a:rPr>
                        <a:t>, </a:t>
                      </a:r>
                      <a:r>
                        <a:rPr lang="en-US" sz="1200" dirty="0" err="1" smtClean="0">
                          <a:solidFill>
                            <a:schemeClr val="bg1"/>
                          </a:solidFill>
                        </a:rPr>
                        <a:t>menulis</a:t>
                      </a:r>
                      <a:r>
                        <a:rPr lang="en-US" sz="1200" baseline="0" dirty="0" smtClean="0">
                          <a:solidFill>
                            <a:schemeClr val="bg1"/>
                          </a:solidFill>
                        </a:rPr>
                        <a:t> </a:t>
                      </a:r>
                      <a:r>
                        <a:rPr lang="en-US" sz="1200" baseline="0" dirty="0" err="1" smtClean="0">
                          <a:solidFill>
                            <a:schemeClr val="bg1"/>
                          </a:solidFill>
                        </a:rPr>
                        <a:t>dengan</a:t>
                      </a:r>
                      <a:r>
                        <a:rPr lang="en-US" sz="1200" baseline="0" dirty="0" smtClean="0">
                          <a:solidFill>
                            <a:schemeClr val="bg1"/>
                          </a:solidFill>
                        </a:rPr>
                        <a:t> </a:t>
                      </a:r>
                      <a:r>
                        <a:rPr lang="en-US" sz="1200" baseline="0" dirty="0" err="1" smtClean="0">
                          <a:solidFill>
                            <a:schemeClr val="bg1"/>
                          </a:solidFill>
                        </a:rPr>
                        <a:t>kalimat</a:t>
                      </a:r>
                      <a:r>
                        <a:rPr lang="en-US" sz="1200" baseline="0" dirty="0" smtClean="0">
                          <a:solidFill>
                            <a:schemeClr val="bg1"/>
                          </a:solidFill>
                        </a:rPr>
                        <a:t> </a:t>
                      </a:r>
                      <a:r>
                        <a:rPr lang="en-US" sz="1200" baseline="0" dirty="0" err="1" smtClean="0">
                          <a:solidFill>
                            <a:schemeClr val="bg1"/>
                          </a:solidFill>
                        </a:rPr>
                        <a:t>sendiri</a:t>
                      </a:r>
                      <a:r>
                        <a:rPr lang="en-US" sz="1200" baseline="0" dirty="0" smtClean="0">
                          <a:solidFill>
                            <a:schemeClr val="bg1"/>
                          </a:solidFill>
                        </a:rPr>
                        <a:t>, </a:t>
                      </a:r>
                      <a:r>
                        <a:rPr lang="en-US" sz="1200" baseline="0" dirty="0" err="1" smtClean="0">
                          <a:solidFill>
                            <a:schemeClr val="bg1"/>
                          </a:solidFill>
                        </a:rPr>
                        <a:t>mencontohkan</a:t>
                      </a:r>
                      <a:r>
                        <a:rPr lang="en-US" sz="1200" baseline="0" dirty="0" smtClean="0">
                          <a:solidFill>
                            <a:schemeClr val="bg1"/>
                          </a:solidFill>
                        </a:rPr>
                        <a:t>); Exemplifying/</a:t>
                      </a:r>
                      <a:r>
                        <a:rPr lang="en-US" sz="1200" baseline="0" dirty="0" err="1" smtClean="0">
                          <a:solidFill>
                            <a:schemeClr val="bg1"/>
                          </a:solidFill>
                        </a:rPr>
                        <a:t>memberi</a:t>
                      </a:r>
                      <a:r>
                        <a:rPr lang="en-US" sz="1200" baseline="0" dirty="0" smtClean="0">
                          <a:solidFill>
                            <a:schemeClr val="bg1"/>
                          </a:solidFill>
                        </a:rPr>
                        <a:t> </a:t>
                      </a:r>
                      <a:r>
                        <a:rPr lang="en-US" sz="1200" baseline="0" dirty="0" err="1" smtClean="0">
                          <a:solidFill>
                            <a:schemeClr val="bg1"/>
                          </a:solidFill>
                        </a:rPr>
                        <a:t>ilustrasi</a:t>
                      </a:r>
                      <a:r>
                        <a:rPr lang="en-US" sz="1200" baseline="0" dirty="0" smtClean="0">
                          <a:solidFill>
                            <a:schemeClr val="bg1"/>
                          </a:solidFill>
                        </a:rPr>
                        <a:t>; Classifying/</a:t>
                      </a:r>
                      <a:r>
                        <a:rPr lang="en-US" sz="1200" baseline="0" dirty="0" err="1" smtClean="0">
                          <a:solidFill>
                            <a:schemeClr val="bg1"/>
                          </a:solidFill>
                        </a:rPr>
                        <a:t>mengkalsifikasi</a:t>
                      </a:r>
                      <a:r>
                        <a:rPr lang="en-US" sz="1200" baseline="0" dirty="0" smtClean="0">
                          <a:solidFill>
                            <a:schemeClr val="bg1"/>
                          </a:solidFill>
                        </a:rPr>
                        <a:t> (</a:t>
                      </a:r>
                      <a:r>
                        <a:rPr lang="en-US" sz="1200" baseline="0" dirty="0" err="1" smtClean="0">
                          <a:solidFill>
                            <a:schemeClr val="bg1"/>
                          </a:solidFill>
                        </a:rPr>
                        <a:t>membuat</a:t>
                      </a:r>
                      <a:r>
                        <a:rPr lang="en-US" sz="1200" baseline="0" dirty="0" smtClean="0">
                          <a:solidFill>
                            <a:schemeClr val="bg1"/>
                          </a:solidFill>
                        </a:rPr>
                        <a:t> </a:t>
                      </a:r>
                      <a:r>
                        <a:rPr lang="en-US" sz="1200" baseline="0" dirty="0" err="1" smtClean="0">
                          <a:solidFill>
                            <a:schemeClr val="bg1"/>
                          </a:solidFill>
                        </a:rPr>
                        <a:t>kategori</a:t>
                      </a:r>
                      <a:r>
                        <a:rPr lang="en-US" sz="1200" baseline="0" dirty="0" smtClean="0">
                          <a:solidFill>
                            <a:schemeClr val="bg1"/>
                          </a:solidFill>
                        </a:rPr>
                        <a:t>, </a:t>
                      </a:r>
                      <a:r>
                        <a:rPr lang="en-US" sz="1200" baseline="0" dirty="0" err="1" smtClean="0">
                          <a:solidFill>
                            <a:schemeClr val="bg1"/>
                          </a:solidFill>
                        </a:rPr>
                        <a:t>mengembangkan</a:t>
                      </a:r>
                      <a:r>
                        <a:rPr lang="en-US" sz="1200" baseline="0" dirty="0" smtClean="0">
                          <a:solidFill>
                            <a:schemeClr val="bg1"/>
                          </a:solidFill>
                        </a:rPr>
                        <a:t> </a:t>
                      </a:r>
                      <a:r>
                        <a:rPr lang="en-US" sz="1200" baseline="0" dirty="0" err="1" smtClean="0">
                          <a:solidFill>
                            <a:schemeClr val="bg1"/>
                          </a:solidFill>
                        </a:rPr>
                        <a:t>bagian-bagian</a:t>
                      </a:r>
                      <a:r>
                        <a:rPr lang="en-US" sz="1200" baseline="0" dirty="0" smtClean="0">
                          <a:solidFill>
                            <a:schemeClr val="bg1"/>
                          </a:solidFill>
                        </a:rPr>
                        <a:t>); Summarizing/</a:t>
                      </a:r>
                      <a:r>
                        <a:rPr lang="en-US" sz="1200" baseline="0" dirty="0" err="1" smtClean="0">
                          <a:solidFill>
                            <a:schemeClr val="bg1"/>
                          </a:solidFill>
                        </a:rPr>
                        <a:t>meringkas</a:t>
                      </a:r>
                      <a:r>
                        <a:rPr lang="en-US" sz="1200" baseline="0" dirty="0" smtClean="0">
                          <a:solidFill>
                            <a:schemeClr val="bg1"/>
                          </a:solidFill>
                        </a:rPr>
                        <a:t> (</a:t>
                      </a:r>
                      <a:r>
                        <a:rPr lang="en-US" sz="1200" baseline="0" dirty="0" err="1" smtClean="0">
                          <a:solidFill>
                            <a:schemeClr val="bg1"/>
                          </a:solidFill>
                        </a:rPr>
                        <a:t>membuat</a:t>
                      </a:r>
                      <a:r>
                        <a:rPr lang="en-US" sz="1200" baseline="0" dirty="0" smtClean="0">
                          <a:solidFill>
                            <a:schemeClr val="bg1"/>
                          </a:solidFill>
                        </a:rPr>
                        <a:t> </a:t>
                      </a:r>
                      <a:r>
                        <a:rPr lang="en-US" sz="1200" baseline="0" dirty="0" err="1" smtClean="0">
                          <a:solidFill>
                            <a:schemeClr val="bg1"/>
                          </a:solidFill>
                        </a:rPr>
                        <a:t>abstrak</a:t>
                      </a:r>
                      <a:r>
                        <a:rPr lang="en-US" sz="1200" baseline="0" dirty="0" smtClean="0">
                          <a:solidFill>
                            <a:schemeClr val="bg1"/>
                          </a:solidFill>
                        </a:rPr>
                        <a:t>, </a:t>
                      </a:r>
                      <a:r>
                        <a:rPr lang="en-US" sz="1200" baseline="0" dirty="0" err="1" smtClean="0">
                          <a:solidFill>
                            <a:schemeClr val="bg1"/>
                          </a:solidFill>
                        </a:rPr>
                        <a:t>membuat</a:t>
                      </a:r>
                      <a:r>
                        <a:rPr lang="en-US" sz="1200" baseline="0" dirty="0" smtClean="0">
                          <a:solidFill>
                            <a:schemeClr val="bg1"/>
                          </a:solidFill>
                        </a:rPr>
                        <a:t> </a:t>
                      </a:r>
                      <a:r>
                        <a:rPr lang="en-US" sz="1200" baseline="0" dirty="0" err="1" smtClean="0">
                          <a:solidFill>
                            <a:schemeClr val="bg1"/>
                          </a:solidFill>
                        </a:rPr>
                        <a:t>generalisasi</a:t>
                      </a:r>
                      <a:r>
                        <a:rPr lang="en-US" sz="1200" baseline="0" dirty="0" smtClean="0">
                          <a:solidFill>
                            <a:schemeClr val="bg1"/>
                          </a:solidFill>
                        </a:rPr>
                        <a:t>); Inferring (</a:t>
                      </a:r>
                      <a:r>
                        <a:rPr lang="en-US" sz="1200" baseline="0" dirty="0" err="1" smtClean="0">
                          <a:solidFill>
                            <a:schemeClr val="bg1"/>
                          </a:solidFill>
                        </a:rPr>
                        <a:t>menyimpulkan</a:t>
                      </a:r>
                      <a:r>
                        <a:rPr lang="en-US" sz="1200" baseline="0" dirty="0" smtClean="0">
                          <a:solidFill>
                            <a:schemeClr val="bg1"/>
                          </a:solidFill>
                        </a:rPr>
                        <a:t>, </a:t>
                      </a:r>
                      <a:r>
                        <a:rPr lang="en-US" sz="1200" baseline="0" dirty="0" err="1" smtClean="0">
                          <a:solidFill>
                            <a:schemeClr val="bg1"/>
                          </a:solidFill>
                        </a:rPr>
                        <a:t>ekstrapolasi</a:t>
                      </a:r>
                      <a:r>
                        <a:rPr lang="en-US" sz="1200" baseline="0" dirty="0" smtClean="0">
                          <a:solidFill>
                            <a:schemeClr val="bg1"/>
                          </a:solidFill>
                        </a:rPr>
                        <a:t>, </a:t>
                      </a:r>
                      <a:r>
                        <a:rPr lang="en-US" sz="1200" baseline="0" dirty="0" err="1" smtClean="0">
                          <a:solidFill>
                            <a:schemeClr val="bg1"/>
                          </a:solidFill>
                        </a:rPr>
                        <a:t>interpolasi</a:t>
                      </a:r>
                      <a:r>
                        <a:rPr lang="en-US" sz="1200" baseline="0" dirty="0" smtClean="0">
                          <a:solidFill>
                            <a:schemeClr val="bg1"/>
                          </a:solidFill>
                        </a:rPr>
                        <a:t>, </a:t>
                      </a:r>
                      <a:r>
                        <a:rPr lang="en-US" sz="1200" baseline="0" dirty="0" err="1" smtClean="0">
                          <a:solidFill>
                            <a:schemeClr val="bg1"/>
                          </a:solidFill>
                        </a:rPr>
                        <a:t>prediksi</a:t>
                      </a:r>
                      <a:r>
                        <a:rPr lang="en-US" sz="1200" baseline="0" dirty="0" smtClean="0">
                          <a:solidFill>
                            <a:schemeClr val="bg1"/>
                          </a:solidFill>
                        </a:rPr>
                        <a:t>); Comparing/</a:t>
                      </a:r>
                      <a:r>
                        <a:rPr lang="en-US" sz="1200" baseline="0" dirty="0" err="1" smtClean="0">
                          <a:solidFill>
                            <a:schemeClr val="bg1"/>
                          </a:solidFill>
                        </a:rPr>
                        <a:t>membandingkan</a:t>
                      </a:r>
                      <a:r>
                        <a:rPr lang="en-US" sz="1200" baseline="0" dirty="0" smtClean="0">
                          <a:solidFill>
                            <a:schemeClr val="bg1"/>
                          </a:solidFill>
                        </a:rPr>
                        <a:t> (</a:t>
                      </a:r>
                      <a:r>
                        <a:rPr lang="en-US" sz="1200" baseline="0" dirty="0" err="1" smtClean="0">
                          <a:solidFill>
                            <a:schemeClr val="bg1"/>
                          </a:solidFill>
                        </a:rPr>
                        <a:t>membedakan</a:t>
                      </a:r>
                      <a:r>
                        <a:rPr lang="en-US" sz="1200" baseline="0" dirty="0" smtClean="0">
                          <a:solidFill>
                            <a:schemeClr val="bg1"/>
                          </a:solidFill>
                        </a:rPr>
                        <a:t>/</a:t>
                      </a:r>
                      <a:r>
                        <a:rPr lang="en-US" sz="1200" baseline="0" dirty="0" err="1" smtClean="0">
                          <a:solidFill>
                            <a:schemeClr val="bg1"/>
                          </a:solidFill>
                        </a:rPr>
                        <a:t>mengkontraskan</a:t>
                      </a:r>
                      <a:r>
                        <a:rPr lang="en-US" sz="1200" baseline="0" dirty="0" smtClean="0">
                          <a:solidFill>
                            <a:schemeClr val="bg1"/>
                          </a:solidFill>
                        </a:rPr>
                        <a:t>, mapping, </a:t>
                      </a:r>
                      <a:r>
                        <a:rPr lang="en-US" sz="1200" baseline="0" dirty="0" err="1" smtClean="0">
                          <a:solidFill>
                            <a:schemeClr val="bg1"/>
                          </a:solidFill>
                        </a:rPr>
                        <a:t>menjodohkan</a:t>
                      </a:r>
                      <a:r>
                        <a:rPr lang="en-US" sz="1200" baseline="0" dirty="0" smtClean="0">
                          <a:solidFill>
                            <a:schemeClr val="bg1"/>
                          </a:solidFill>
                        </a:rPr>
                        <a:t>); Explaining/</a:t>
                      </a:r>
                      <a:r>
                        <a:rPr lang="en-US" sz="1200" baseline="0" dirty="0" err="1" smtClean="0">
                          <a:solidFill>
                            <a:schemeClr val="bg1"/>
                          </a:solidFill>
                        </a:rPr>
                        <a:t>menjelaskan</a:t>
                      </a:r>
                      <a:r>
                        <a:rPr lang="en-US" sz="1200" baseline="0" dirty="0" smtClean="0">
                          <a:solidFill>
                            <a:schemeClr val="bg1"/>
                          </a:solidFill>
                        </a:rPr>
                        <a:t> (</a:t>
                      </a:r>
                      <a:r>
                        <a:rPr lang="en-US" sz="1200" baseline="0" dirty="0" err="1" smtClean="0">
                          <a:solidFill>
                            <a:schemeClr val="bg1"/>
                          </a:solidFill>
                        </a:rPr>
                        <a:t>menkonstruksi</a:t>
                      </a:r>
                      <a:r>
                        <a:rPr lang="en-US" sz="1200" baseline="0" dirty="0" smtClean="0">
                          <a:solidFill>
                            <a:schemeClr val="bg1"/>
                          </a:solidFill>
                        </a:rPr>
                        <a:t> model </a:t>
                      </a:r>
                      <a:r>
                        <a:rPr lang="en-US" sz="1200" baseline="0" dirty="0" err="1" smtClean="0">
                          <a:solidFill>
                            <a:schemeClr val="bg1"/>
                          </a:solidFill>
                        </a:rPr>
                        <a:t>seperti</a:t>
                      </a:r>
                      <a:r>
                        <a:rPr lang="en-US" sz="1200" baseline="0" dirty="0" smtClean="0">
                          <a:solidFill>
                            <a:schemeClr val="bg1"/>
                          </a:solidFill>
                        </a:rPr>
                        <a:t> </a:t>
                      </a:r>
                      <a:r>
                        <a:rPr lang="en-US" sz="1200" baseline="0" dirty="0" err="1" smtClean="0">
                          <a:solidFill>
                            <a:schemeClr val="bg1"/>
                          </a:solidFill>
                        </a:rPr>
                        <a:t>hukum</a:t>
                      </a:r>
                      <a:r>
                        <a:rPr lang="en-US" sz="1200" baseline="0" dirty="0" smtClean="0">
                          <a:solidFill>
                            <a:schemeClr val="bg1"/>
                          </a:solidFill>
                        </a:rPr>
                        <a:t> cause-effect)   </a:t>
                      </a:r>
                      <a:endParaRPr lang="en-US" sz="1200" dirty="0">
                        <a:solidFill>
                          <a:schemeClr val="bg1"/>
                        </a:solidFill>
                      </a:endParaRPr>
                    </a:p>
                  </a:txBody>
                  <a:tcPr marL="68580" marR="68580" marT="34290" marB="34290">
                    <a:solidFill>
                      <a:schemeClr val="tx1"/>
                    </a:solidFill>
                  </a:tcPr>
                </a:tc>
              </a:tr>
              <a:tr h="739763">
                <a:tc>
                  <a:txBody>
                    <a:bodyPr/>
                    <a:lstStyle/>
                    <a:p>
                      <a:r>
                        <a:rPr lang="en-US" sz="1200" dirty="0" err="1" smtClean="0">
                          <a:solidFill>
                            <a:schemeClr val="bg1"/>
                          </a:solidFill>
                        </a:rPr>
                        <a:t>Menerapkan</a:t>
                      </a:r>
                      <a:r>
                        <a:rPr lang="en-US" sz="1200" baseline="0" dirty="0" smtClean="0">
                          <a:solidFill>
                            <a:schemeClr val="bg1"/>
                          </a:solidFill>
                        </a:rPr>
                        <a:t> (Apply)</a:t>
                      </a:r>
                      <a:endParaRPr lang="en-US" sz="1200" dirty="0">
                        <a:solidFill>
                          <a:schemeClr val="bg1"/>
                        </a:solidFill>
                      </a:endParaRPr>
                    </a:p>
                  </a:txBody>
                  <a:tcPr marL="68580" marR="68580" marT="34290" marB="34290">
                    <a:solidFill>
                      <a:schemeClr val="bg2">
                        <a:lumMod val="10000"/>
                      </a:schemeClr>
                    </a:solidFill>
                  </a:tcPr>
                </a:tc>
                <a:tc>
                  <a:txBody>
                    <a:bodyPr/>
                    <a:lstStyle/>
                    <a:p>
                      <a:r>
                        <a:rPr lang="en-US" sz="1200" dirty="0" smtClean="0">
                          <a:solidFill>
                            <a:schemeClr val="bg1"/>
                          </a:solidFill>
                        </a:rPr>
                        <a:t>Carrying out/</a:t>
                      </a:r>
                      <a:r>
                        <a:rPr lang="en-US" sz="1200" dirty="0" err="1" smtClean="0">
                          <a:solidFill>
                            <a:schemeClr val="bg1"/>
                          </a:solidFill>
                        </a:rPr>
                        <a:t>melaksanakan</a:t>
                      </a:r>
                      <a:r>
                        <a:rPr lang="en-US" sz="1200" dirty="0" smtClean="0">
                          <a:solidFill>
                            <a:schemeClr val="bg1"/>
                          </a:solidFill>
                        </a:rPr>
                        <a:t> (</a:t>
                      </a:r>
                      <a:r>
                        <a:rPr lang="en-US" sz="1200" dirty="0" err="1" smtClean="0">
                          <a:solidFill>
                            <a:schemeClr val="bg1"/>
                          </a:solidFill>
                        </a:rPr>
                        <a:t>suatu</a:t>
                      </a:r>
                      <a:r>
                        <a:rPr lang="en-US" sz="1200" dirty="0" smtClean="0">
                          <a:solidFill>
                            <a:schemeClr val="bg1"/>
                          </a:solidFill>
                        </a:rPr>
                        <a:t> </a:t>
                      </a:r>
                      <a:r>
                        <a:rPr lang="en-US" sz="1200" dirty="0" err="1" smtClean="0">
                          <a:solidFill>
                            <a:schemeClr val="bg1"/>
                          </a:solidFill>
                        </a:rPr>
                        <a:t>prosedur</a:t>
                      </a:r>
                      <a:r>
                        <a:rPr lang="en-US" sz="1200" dirty="0" smtClean="0">
                          <a:solidFill>
                            <a:schemeClr val="bg1"/>
                          </a:solidFill>
                        </a:rPr>
                        <a:t>, </a:t>
                      </a:r>
                      <a:r>
                        <a:rPr lang="en-US" sz="1200" dirty="0" err="1" smtClean="0">
                          <a:solidFill>
                            <a:schemeClr val="bg1"/>
                          </a:solidFill>
                        </a:rPr>
                        <a:t>prinsip</a:t>
                      </a:r>
                      <a:r>
                        <a:rPr lang="en-US" sz="1200" dirty="0" smtClean="0">
                          <a:solidFill>
                            <a:schemeClr val="bg1"/>
                          </a:solidFill>
                        </a:rPr>
                        <a:t>, </a:t>
                      </a:r>
                      <a:r>
                        <a:rPr lang="en-US" sz="1200" dirty="0" err="1" smtClean="0">
                          <a:solidFill>
                            <a:schemeClr val="bg1"/>
                          </a:solidFill>
                        </a:rPr>
                        <a:t>teori</a:t>
                      </a:r>
                      <a:r>
                        <a:rPr lang="en-US" sz="1200" dirty="0" smtClean="0">
                          <a:solidFill>
                            <a:schemeClr val="bg1"/>
                          </a:solidFill>
                        </a:rPr>
                        <a:t>); </a:t>
                      </a:r>
                    </a:p>
                    <a:p>
                      <a:r>
                        <a:rPr lang="en-US" sz="1200" dirty="0" smtClean="0">
                          <a:solidFill>
                            <a:schemeClr val="bg1"/>
                          </a:solidFill>
                        </a:rPr>
                        <a:t>Using/</a:t>
                      </a:r>
                      <a:r>
                        <a:rPr lang="en-US" sz="1200" dirty="0" err="1" smtClean="0">
                          <a:solidFill>
                            <a:schemeClr val="bg1"/>
                          </a:solidFill>
                        </a:rPr>
                        <a:t>menggunakan</a:t>
                      </a:r>
                      <a:r>
                        <a:rPr lang="en-US" sz="1200" dirty="0" smtClean="0">
                          <a:solidFill>
                            <a:schemeClr val="bg1"/>
                          </a:solidFill>
                        </a:rPr>
                        <a:t> (</a:t>
                      </a:r>
                      <a:r>
                        <a:rPr lang="en-US" sz="1200" dirty="0" err="1" smtClean="0">
                          <a:solidFill>
                            <a:schemeClr val="bg1"/>
                          </a:solidFill>
                        </a:rPr>
                        <a:t>mengimplementasikan</a:t>
                      </a:r>
                      <a:r>
                        <a:rPr lang="en-US" sz="1200" dirty="0" smtClean="0">
                          <a:solidFill>
                            <a:schemeClr val="bg1"/>
                          </a:solidFill>
                        </a:rPr>
                        <a:t> </a:t>
                      </a:r>
                      <a:r>
                        <a:rPr lang="en-US" sz="1200" dirty="0" err="1" smtClean="0">
                          <a:solidFill>
                            <a:schemeClr val="bg1"/>
                          </a:solidFill>
                        </a:rPr>
                        <a:t>prosedur</a:t>
                      </a:r>
                      <a:r>
                        <a:rPr lang="en-US" sz="1200" dirty="0" smtClean="0">
                          <a:solidFill>
                            <a:schemeClr val="bg1"/>
                          </a:solidFill>
                        </a:rPr>
                        <a:t>, </a:t>
                      </a:r>
                      <a:r>
                        <a:rPr lang="en-US" sz="1200" dirty="0" err="1" smtClean="0">
                          <a:solidFill>
                            <a:schemeClr val="bg1"/>
                          </a:solidFill>
                        </a:rPr>
                        <a:t>prinsip</a:t>
                      </a:r>
                      <a:r>
                        <a:rPr lang="en-US" sz="1200" dirty="0" smtClean="0">
                          <a:solidFill>
                            <a:schemeClr val="bg1"/>
                          </a:solidFill>
                        </a:rPr>
                        <a:t>, </a:t>
                      </a:r>
                      <a:r>
                        <a:rPr lang="en-US" sz="1200" dirty="0" err="1" smtClean="0">
                          <a:solidFill>
                            <a:schemeClr val="bg1"/>
                          </a:solidFill>
                        </a:rPr>
                        <a:t>teori</a:t>
                      </a:r>
                      <a:r>
                        <a:rPr lang="en-US" sz="1200" dirty="0" smtClean="0">
                          <a:solidFill>
                            <a:schemeClr val="bg1"/>
                          </a:solidFill>
                        </a:rPr>
                        <a:t> </a:t>
                      </a:r>
                      <a:r>
                        <a:rPr lang="en-US" sz="1200" dirty="0" err="1" smtClean="0">
                          <a:solidFill>
                            <a:schemeClr val="bg1"/>
                          </a:solidFill>
                        </a:rPr>
                        <a:t>dalam</a:t>
                      </a:r>
                      <a:r>
                        <a:rPr lang="en-US" sz="1200" dirty="0" smtClean="0">
                          <a:solidFill>
                            <a:schemeClr val="bg1"/>
                          </a:solidFill>
                        </a:rPr>
                        <a:t> </a:t>
                      </a:r>
                      <a:r>
                        <a:rPr lang="en-US" sz="1200" dirty="0" err="1" smtClean="0">
                          <a:solidFill>
                            <a:schemeClr val="bg1"/>
                          </a:solidFill>
                        </a:rPr>
                        <a:t>suatu</a:t>
                      </a:r>
                      <a:r>
                        <a:rPr lang="en-US" sz="1200" dirty="0" smtClean="0">
                          <a:solidFill>
                            <a:schemeClr val="bg1"/>
                          </a:solidFill>
                        </a:rPr>
                        <a:t> </a:t>
                      </a:r>
                      <a:r>
                        <a:rPr lang="en-US" sz="1200" dirty="0" err="1" smtClean="0">
                          <a:solidFill>
                            <a:schemeClr val="bg1"/>
                          </a:solidFill>
                        </a:rPr>
                        <a:t>konteks</a:t>
                      </a:r>
                      <a:r>
                        <a:rPr lang="en-US" sz="1200" dirty="0" smtClean="0">
                          <a:solidFill>
                            <a:schemeClr val="bg1"/>
                          </a:solidFill>
                        </a:rPr>
                        <a:t> </a:t>
                      </a:r>
                      <a:r>
                        <a:rPr lang="en-US" sz="1200" dirty="0" err="1" smtClean="0">
                          <a:solidFill>
                            <a:schemeClr val="bg1"/>
                          </a:solidFill>
                        </a:rPr>
                        <a:t>baru</a:t>
                      </a:r>
                      <a:r>
                        <a:rPr lang="en-US" sz="1200" dirty="0" smtClean="0">
                          <a:solidFill>
                            <a:schemeClr val="bg1"/>
                          </a:solidFill>
                        </a:rPr>
                        <a:t>) </a:t>
                      </a:r>
                      <a:endParaRPr lang="en-US" sz="1200" dirty="0">
                        <a:solidFill>
                          <a:schemeClr val="bg1"/>
                        </a:solidFill>
                      </a:endParaRPr>
                    </a:p>
                  </a:txBody>
                  <a:tcPr marL="68580" marR="68580" marT="34290" marB="34290">
                    <a:solidFill>
                      <a:schemeClr val="tx2">
                        <a:lumMod val="50000"/>
                      </a:schemeClr>
                    </a:solidFill>
                  </a:tcPr>
                </a:tc>
              </a:tr>
              <a:tr h="1180623">
                <a:tc>
                  <a:txBody>
                    <a:bodyPr/>
                    <a:lstStyle/>
                    <a:p>
                      <a:r>
                        <a:rPr lang="en-US" sz="1200" b="1" dirty="0" err="1" smtClean="0">
                          <a:solidFill>
                            <a:schemeClr val="tx1"/>
                          </a:solidFill>
                        </a:rPr>
                        <a:t>Menganalisis</a:t>
                      </a:r>
                      <a:r>
                        <a:rPr lang="en-US" sz="1200" b="1" dirty="0" smtClean="0">
                          <a:solidFill>
                            <a:schemeClr val="tx1"/>
                          </a:solidFill>
                        </a:rPr>
                        <a:t> (Analyze)</a:t>
                      </a:r>
                      <a:endParaRPr lang="en-US" sz="1200" b="1" dirty="0">
                        <a:solidFill>
                          <a:schemeClr val="tx1"/>
                        </a:solidFill>
                      </a:endParaRPr>
                    </a:p>
                  </a:txBody>
                  <a:tcPr marL="68580" marR="68580" marT="34290" marB="34290">
                    <a:solidFill>
                      <a:schemeClr val="bg1">
                        <a:lumMod val="65000"/>
                      </a:schemeClr>
                    </a:solidFill>
                  </a:tcPr>
                </a:tc>
                <a:tc>
                  <a:txBody>
                    <a:bodyPr/>
                    <a:lstStyle/>
                    <a:p>
                      <a:r>
                        <a:rPr lang="en-US" sz="1200" b="1" dirty="0" smtClean="0">
                          <a:solidFill>
                            <a:schemeClr val="tx1"/>
                          </a:solidFill>
                        </a:rPr>
                        <a:t>Differentiating/</a:t>
                      </a:r>
                      <a:r>
                        <a:rPr lang="en-US" sz="1200" b="1" dirty="0" err="1" smtClean="0">
                          <a:solidFill>
                            <a:schemeClr val="tx1"/>
                          </a:solidFill>
                        </a:rPr>
                        <a:t>membedakan</a:t>
                      </a:r>
                      <a:r>
                        <a:rPr lang="en-US" sz="1200" b="1" dirty="0" smtClean="0">
                          <a:solidFill>
                            <a:schemeClr val="tx1"/>
                          </a:solidFill>
                        </a:rPr>
                        <a:t> (</a:t>
                      </a:r>
                      <a:r>
                        <a:rPr lang="en-US" sz="1200" b="1" dirty="0" err="1" smtClean="0">
                          <a:solidFill>
                            <a:schemeClr val="tx1"/>
                          </a:solidFill>
                        </a:rPr>
                        <a:t>diskriminasi</a:t>
                      </a:r>
                      <a:r>
                        <a:rPr lang="en-US" sz="1200" b="1" dirty="0" smtClean="0">
                          <a:solidFill>
                            <a:schemeClr val="tx1"/>
                          </a:solidFill>
                        </a:rPr>
                        <a:t>, </a:t>
                      </a:r>
                      <a:r>
                        <a:rPr lang="en-US" sz="1200" b="1" dirty="0" err="1" smtClean="0">
                          <a:solidFill>
                            <a:schemeClr val="tx1"/>
                          </a:solidFill>
                        </a:rPr>
                        <a:t>membedakan</a:t>
                      </a:r>
                      <a:r>
                        <a:rPr lang="en-US" sz="1200" b="1" dirty="0" smtClean="0">
                          <a:solidFill>
                            <a:schemeClr val="tx1"/>
                          </a:solidFill>
                        </a:rPr>
                        <a:t>, </a:t>
                      </a:r>
                      <a:r>
                        <a:rPr lang="en-US" sz="1200" b="1" dirty="0" err="1" smtClean="0">
                          <a:solidFill>
                            <a:schemeClr val="tx1"/>
                          </a:solidFill>
                        </a:rPr>
                        <a:t>fokus</a:t>
                      </a:r>
                      <a:r>
                        <a:rPr lang="en-US" sz="1200" b="1" dirty="0" smtClean="0">
                          <a:solidFill>
                            <a:schemeClr val="tx1"/>
                          </a:solidFill>
                        </a:rPr>
                        <a:t>,</a:t>
                      </a:r>
                      <a:r>
                        <a:rPr lang="en-US" sz="1200" b="1" baseline="0" dirty="0" smtClean="0">
                          <a:solidFill>
                            <a:schemeClr val="tx1"/>
                          </a:solidFill>
                        </a:rPr>
                        <a:t> </a:t>
                      </a:r>
                      <a:r>
                        <a:rPr lang="en-US" sz="1200" b="1" baseline="0" dirty="0" err="1" smtClean="0">
                          <a:solidFill>
                            <a:schemeClr val="tx1"/>
                          </a:solidFill>
                        </a:rPr>
                        <a:t>memilih</a:t>
                      </a:r>
                      <a:r>
                        <a:rPr lang="en-US" sz="1200" b="1" baseline="0" dirty="0" smtClean="0">
                          <a:solidFill>
                            <a:schemeClr val="tx1"/>
                          </a:solidFill>
                        </a:rPr>
                        <a:t>); Organizing/</a:t>
                      </a:r>
                      <a:r>
                        <a:rPr lang="en-US" sz="1200" b="1" baseline="0" dirty="0" err="1" smtClean="0">
                          <a:solidFill>
                            <a:schemeClr val="tx1"/>
                          </a:solidFill>
                        </a:rPr>
                        <a:t>mengorganisasi</a:t>
                      </a:r>
                      <a:r>
                        <a:rPr lang="en-US" sz="1200" b="1" baseline="0" dirty="0" smtClean="0">
                          <a:solidFill>
                            <a:schemeClr val="tx1"/>
                          </a:solidFill>
                        </a:rPr>
                        <a:t> (</a:t>
                      </a:r>
                      <a:r>
                        <a:rPr lang="en-US" sz="1200" b="1" baseline="0" dirty="0" err="1" smtClean="0">
                          <a:solidFill>
                            <a:schemeClr val="tx1"/>
                          </a:solidFill>
                        </a:rPr>
                        <a:t>meemukan</a:t>
                      </a:r>
                      <a:r>
                        <a:rPr lang="en-US" sz="1200" b="1" baseline="0" dirty="0" smtClean="0">
                          <a:solidFill>
                            <a:schemeClr val="tx1"/>
                          </a:solidFill>
                        </a:rPr>
                        <a:t>, </a:t>
                      </a:r>
                      <a:r>
                        <a:rPr lang="en-US" sz="1200" b="1" baseline="0" dirty="0" err="1" smtClean="0">
                          <a:solidFill>
                            <a:schemeClr val="tx1"/>
                          </a:solidFill>
                        </a:rPr>
                        <a:t>korehensi</a:t>
                      </a:r>
                      <a:r>
                        <a:rPr lang="en-US" sz="1200" b="1" baseline="0" dirty="0" smtClean="0">
                          <a:solidFill>
                            <a:schemeClr val="tx1"/>
                          </a:solidFill>
                        </a:rPr>
                        <a:t>, </a:t>
                      </a:r>
                      <a:r>
                        <a:rPr lang="en-US" sz="1200" b="1" baseline="0" dirty="0" err="1" smtClean="0">
                          <a:solidFill>
                            <a:schemeClr val="tx1"/>
                          </a:solidFill>
                        </a:rPr>
                        <a:t>integrasi</a:t>
                      </a:r>
                      <a:r>
                        <a:rPr lang="en-US" sz="1200" b="1" baseline="0" dirty="0" smtClean="0">
                          <a:solidFill>
                            <a:schemeClr val="tx1"/>
                          </a:solidFill>
                        </a:rPr>
                        <a:t>/</a:t>
                      </a:r>
                      <a:r>
                        <a:rPr lang="en-US" sz="1200" b="1" baseline="0" dirty="0" err="1" smtClean="0">
                          <a:solidFill>
                            <a:schemeClr val="tx1"/>
                          </a:solidFill>
                        </a:rPr>
                        <a:t>memadukan</a:t>
                      </a:r>
                      <a:r>
                        <a:rPr lang="en-US" sz="1200" b="1" baseline="0" dirty="0" smtClean="0">
                          <a:solidFill>
                            <a:schemeClr val="tx1"/>
                          </a:solidFill>
                        </a:rPr>
                        <a:t>, </a:t>
                      </a:r>
                      <a:r>
                        <a:rPr lang="en-US" sz="1200" b="1" baseline="0" dirty="0" err="1" smtClean="0">
                          <a:solidFill>
                            <a:schemeClr val="tx1"/>
                          </a:solidFill>
                        </a:rPr>
                        <a:t>menyusun</a:t>
                      </a:r>
                      <a:r>
                        <a:rPr lang="en-US" sz="1200" b="1" baseline="0" dirty="0" smtClean="0">
                          <a:solidFill>
                            <a:schemeClr val="tx1"/>
                          </a:solidFill>
                        </a:rPr>
                        <a:t>/outlining, </a:t>
                      </a:r>
                      <a:r>
                        <a:rPr lang="en-US" sz="1200" b="1" baseline="0" dirty="0" err="1" smtClean="0">
                          <a:solidFill>
                            <a:schemeClr val="tx1"/>
                          </a:solidFill>
                        </a:rPr>
                        <a:t>memisahkan</a:t>
                      </a:r>
                      <a:r>
                        <a:rPr lang="en-US" sz="1200" b="1" baseline="0" dirty="0" smtClean="0">
                          <a:solidFill>
                            <a:schemeClr val="tx1"/>
                          </a:solidFill>
                        </a:rPr>
                        <a:t>, </a:t>
                      </a:r>
                      <a:r>
                        <a:rPr lang="en-US" sz="1200" b="1" baseline="0" dirty="0" err="1" smtClean="0">
                          <a:solidFill>
                            <a:schemeClr val="tx1"/>
                          </a:solidFill>
                        </a:rPr>
                        <a:t>menstrukstur</a:t>
                      </a:r>
                      <a:r>
                        <a:rPr lang="en-US" sz="1200" b="1" baseline="0" dirty="0" smtClean="0">
                          <a:solidFill>
                            <a:schemeClr val="tx1"/>
                          </a:solidFill>
                        </a:rPr>
                        <a:t>);  </a:t>
                      </a:r>
                      <a:r>
                        <a:rPr lang="en-US" sz="1200" b="1" dirty="0" smtClean="0">
                          <a:solidFill>
                            <a:schemeClr val="tx1"/>
                          </a:solidFill>
                        </a:rPr>
                        <a:t> Attributing/</a:t>
                      </a:r>
                      <a:r>
                        <a:rPr lang="en-US" sz="1200" b="1" dirty="0" err="1" smtClean="0">
                          <a:solidFill>
                            <a:schemeClr val="tx1"/>
                          </a:solidFill>
                        </a:rPr>
                        <a:t>memberi</a:t>
                      </a:r>
                      <a:r>
                        <a:rPr lang="en-US" sz="1200" b="1" dirty="0" smtClean="0">
                          <a:solidFill>
                            <a:schemeClr val="tx1"/>
                          </a:solidFill>
                        </a:rPr>
                        <a:t> </a:t>
                      </a:r>
                      <a:r>
                        <a:rPr lang="en-US" sz="1200" b="1" dirty="0" err="1" smtClean="0">
                          <a:solidFill>
                            <a:schemeClr val="tx1"/>
                          </a:solidFill>
                        </a:rPr>
                        <a:t>nama</a:t>
                      </a:r>
                      <a:r>
                        <a:rPr lang="en-US" sz="1200" b="1" dirty="0" smtClean="0">
                          <a:solidFill>
                            <a:schemeClr val="tx1"/>
                          </a:solidFill>
                        </a:rPr>
                        <a:t> (</a:t>
                      </a:r>
                      <a:r>
                        <a:rPr lang="en-US" sz="1200" b="1" dirty="0" err="1" smtClean="0">
                          <a:solidFill>
                            <a:schemeClr val="tx1"/>
                          </a:solidFill>
                        </a:rPr>
                        <a:t>dekonstruksi</a:t>
                      </a:r>
                      <a:r>
                        <a:rPr lang="en-US" sz="1200" b="1" dirty="0" smtClean="0">
                          <a:solidFill>
                            <a:schemeClr val="tx1"/>
                          </a:solidFill>
                        </a:rPr>
                        <a:t>: </a:t>
                      </a:r>
                      <a:r>
                        <a:rPr lang="en-US" sz="1200" b="1" dirty="0" err="1" smtClean="0">
                          <a:solidFill>
                            <a:schemeClr val="tx1"/>
                          </a:solidFill>
                        </a:rPr>
                        <a:t>menentukan</a:t>
                      </a:r>
                      <a:r>
                        <a:rPr lang="en-US" sz="1200" b="1" dirty="0" smtClean="0">
                          <a:solidFill>
                            <a:schemeClr val="tx1"/>
                          </a:solidFill>
                        </a:rPr>
                        <a:t> </a:t>
                      </a:r>
                      <a:r>
                        <a:rPr lang="en-US" sz="1200" b="1" dirty="0" err="1" smtClean="0">
                          <a:solidFill>
                            <a:schemeClr val="tx1"/>
                          </a:solidFill>
                        </a:rPr>
                        <a:t>pendapat</a:t>
                      </a:r>
                      <a:r>
                        <a:rPr lang="en-US" sz="1200" b="1" baseline="0" dirty="0" smtClean="0">
                          <a:solidFill>
                            <a:schemeClr val="tx1"/>
                          </a:solidFill>
                        </a:rPr>
                        <a:t> /point of view, bias, </a:t>
                      </a:r>
                      <a:r>
                        <a:rPr lang="en-US" sz="1200" b="1" baseline="0" dirty="0" err="1" smtClean="0">
                          <a:solidFill>
                            <a:schemeClr val="tx1"/>
                          </a:solidFill>
                        </a:rPr>
                        <a:t>pikiran</a:t>
                      </a:r>
                      <a:r>
                        <a:rPr lang="en-US" sz="1200" b="1" baseline="0" dirty="0" smtClean="0">
                          <a:solidFill>
                            <a:schemeClr val="tx1"/>
                          </a:solidFill>
                        </a:rPr>
                        <a:t> </a:t>
                      </a:r>
                      <a:r>
                        <a:rPr lang="en-US" sz="1200" b="1" baseline="0" dirty="0" err="1" smtClean="0">
                          <a:solidFill>
                            <a:schemeClr val="tx1"/>
                          </a:solidFill>
                        </a:rPr>
                        <a:t>pokok</a:t>
                      </a:r>
                      <a:r>
                        <a:rPr lang="en-US" sz="1200" b="1" baseline="0" dirty="0" smtClean="0">
                          <a:solidFill>
                            <a:schemeClr val="tx1"/>
                          </a:solidFill>
                        </a:rPr>
                        <a:t>/</a:t>
                      </a:r>
                      <a:r>
                        <a:rPr lang="en-US" sz="1200" b="1" baseline="0" dirty="0" err="1" smtClean="0">
                          <a:solidFill>
                            <a:schemeClr val="tx1"/>
                          </a:solidFill>
                        </a:rPr>
                        <a:t>asumsi</a:t>
                      </a:r>
                      <a:r>
                        <a:rPr lang="en-US" sz="1200" b="1" baseline="0" dirty="0" smtClean="0">
                          <a:solidFill>
                            <a:schemeClr val="tx1"/>
                          </a:solidFill>
                        </a:rPr>
                        <a:t> yang </a:t>
                      </a:r>
                      <a:r>
                        <a:rPr lang="en-US" sz="1200" b="1" baseline="0" dirty="0" err="1" smtClean="0">
                          <a:solidFill>
                            <a:schemeClr val="tx1"/>
                          </a:solidFill>
                        </a:rPr>
                        <a:t>mendasari</a:t>
                      </a:r>
                      <a:r>
                        <a:rPr lang="en-US" sz="1200" b="1" baseline="0" dirty="0" smtClean="0">
                          <a:solidFill>
                            <a:schemeClr val="tx1"/>
                          </a:solidFill>
                        </a:rPr>
                        <a:t> </a:t>
                      </a:r>
                      <a:r>
                        <a:rPr lang="en-US" sz="1200" b="1" baseline="0" dirty="0" err="1" smtClean="0">
                          <a:solidFill>
                            <a:schemeClr val="tx1"/>
                          </a:solidFill>
                        </a:rPr>
                        <a:t>sumber</a:t>
                      </a:r>
                      <a:r>
                        <a:rPr lang="en-US" sz="1200" b="1" baseline="0" dirty="0" smtClean="0">
                          <a:solidFill>
                            <a:schemeClr val="tx1"/>
                          </a:solidFill>
                        </a:rPr>
                        <a:t> </a:t>
                      </a:r>
                      <a:r>
                        <a:rPr lang="en-US" sz="1200" b="1" baseline="0" dirty="0" err="1" smtClean="0">
                          <a:solidFill>
                            <a:schemeClr val="tx1"/>
                          </a:solidFill>
                        </a:rPr>
                        <a:t>informasi</a:t>
                      </a:r>
                      <a:r>
                        <a:rPr lang="en-US" sz="1200" b="1" baseline="0" dirty="0" smtClean="0">
                          <a:solidFill>
                            <a:schemeClr val="tx1"/>
                          </a:solidFill>
                        </a:rPr>
                        <a:t>)  </a:t>
                      </a:r>
                      <a:r>
                        <a:rPr lang="en-US" sz="1200" b="1" dirty="0" smtClean="0">
                          <a:solidFill>
                            <a:schemeClr val="tx1"/>
                          </a:solidFill>
                        </a:rPr>
                        <a:t> </a:t>
                      </a:r>
                      <a:endParaRPr lang="en-US" sz="1200" b="1" dirty="0">
                        <a:solidFill>
                          <a:schemeClr val="tx1"/>
                        </a:solidFill>
                      </a:endParaRPr>
                    </a:p>
                  </a:txBody>
                  <a:tcPr marL="68580" marR="68580" marT="34290" marB="34290">
                    <a:solidFill>
                      <a:schemeClr val="bg1">
                        <a:lumMod val="65000"/>
                      </a:schemeClr>
                    </a:solidFill>
                  </a:tcPr>
                </a:tc>
              </a:tr>
              <a:tr h="1180623">
                <a:tc>
                  <a:txBody>
                    <a:bodyPr/>
                    <a:lstStyle/>
                    <a:p>
                      <a:r>
                        <a:rPr lang="en-US" sz="1200" b="1" dirty="0" err="1" smtClean="0"/>
                        <a:t>Mengevaluasi</a:t>
                      </a:r>
                      <a:r>
                        <a:rPr lang="en-US" sz="1200" b="1" dirty="0" smtClean="0"/>
                        <a:t> (Evaluate)</a:t>
                      </a:r>
                      <a:endParaRPr lang="en-US" sz="1200" b="1" dirty="0"/>
                    </a:p>
                  </a:txBody>
                  <a:tcPr marL="68580" marR="68580" marT="34290" marB="34290">
                    <a:solidFill>
                      <a:schemeClr val="accent1">
                        <a:lumMod val="40000"/>
                        <a:lumOff val="60000"/>
                      </a:schemeClr>
                    </a:solidFill>
                  </a:tcPr>
                </a:tc>
                <a:tc>
                  <a:txBody>
                    <a:bodyPr/>
                    <a:lstStyle/>
                    <a:p>
                      <a:r>
                        <a:rPr lang="en-US" sz="1200" b="1" dirty="0" smtClean="0"/>
                        <a:t>Checking (coordinating, detecting, monitoring, testing), </a:t>
                      </a:r>
                      <a:r>
                        <a:rPr lang="en-US" sz="1200" b="1" dirty="0" err="1" smtClean="0"/>
                        <a:t>menentukan</a:t>
                      </a:r>
                      <a:r>
                        <a:rPr lang="en-US" sz="1200" b="1" dirty="0" smtClean="0"/>
                        <a:t> </a:t>
                      </a:r>
                      <a:r>
                        <a:rPr lang="en-US" sz="1200" b="1" dirty="0" err="1" smtClean="0"/>
                        <a:t>kualitas</a:t>
                      </a:r>
                      <a:r>
                        <a:rPr lang="en-US" sz="1200" b="1" baseline="0" dirty="0" smtClean="0"/>
                        <a:t> </a:t>
                      </a:r>
                      <a:r>
                        <a:rPr lang="en-US" sz="1200" b="1" baseline="0" dirty="0" err="1" smtClean="0"/>
                        <a:t>suatu</a:t>
                      </a:r>
                      <a:r>
                        <a:rPr lang="en-US" sz="1200" b="1" baseline="0" dirty="0" smtClean="0"/>
                        <a:t> </a:t>
                      </a:r>
                      <a:r>
                        <a:rPr lang="en-US" sz="1200" b="1" baseline="0" dirty="0" err="1" smtClean="0"/>
                        <a:t>sumber</a:t>
                      </a:r>
                      <a:r>
                        <a:rPr lang="en-US" sz="1200" b="1" baseline="0" dirty="0" smtClean="0"/>
                        <a:t> </a:t>
                      </a:r>
                      <a:r>
                        <a:rPr lang="en-US" sz="1200" b="1" baseline="0" dirty="0" err="1" smtClean="0"/>
                        <a:t>informasi</a:t>
                      </a:r>
                      <a:r>
                        <a:rPr lang="en-US" sz="1200" b="1" baseline="0" dirty="0" smtClean="0"/>
                        <a:t> </a:t>
                      </a:r>
                      <a:r>
                        <a:rPr lang="en-US" sz="1200" b="1" baseline="0" dirty="0" err="1" smtClean="0"/>
                        <a:t>berupa</a:t>
                      </a:r>
                      <a:r>
                        <a:rPr lang="en-US" sz="1200" b="1" baseline="0" dirty="0" smtClean="0"/>
                        <a:t> </a:t>
                      </a:r>
                      <a:r>
                        <a:rPr lang="en-US" sz="1200" b="1" baseline="0" dirty="0" err="1" smtClean="0"/>
                        <a:t>konsistensi</a:t>
                      </a:r>
                      <a:r>
                        <a:rPr lang="en-US" sz="1200" b="1" baseline="0" dirty="0" smtClean="0"/>
                        <a:t>/</a:t>
                      </a:r>
                      <a:r>
                        <a:rPr lang="en-US" sz="1200" b="1" baseline="0" dirty="0" err="1" smtClean="0"/>
                        <a:t>inkonsistensi</a:t>
                      </a:r>
                      <a:r>
                        <a:rPr lang="en-US" sz="1200" b="1" baseline="0" dirty="0" smtClean="0"/>
                        <a:t> </a:t>
                      </a:r>
                      <a:r>
                        <a:rPr lang="en-US" sz="1200" b="1" baseline="0" dirty="0" err="1" smtClean="0"/>
                        <a:t>dalam</a:t>
                      </a:r>
                      <a:r>
                        <a:rPr lang="en-US" sz="1200" b="1" baseline="0" dirty="0" smtClean="0"/>
                        <a:t> </a:t>
                      </a:r>
                      <a:r>
                        <a:rPr lang="en-US" sz="1200" b="1" baseline="0" dirty="0" err="1" smtClean="0"/>
                        <a:t>prosedur</a:t>
                      </a:r>
                      <a:r>
                        <a:rPr lang="en-US" sz="1200" b="1" baseline="0" dirty="0" smtClean="0"/>
                        <a:t> </a:t>
                      </a:r>
                      <a:r>
                        <a:rPr lang="en-US" sz="1200" b="1" baseline="0" dirty="0" err="1" smtClean="0"/>
                        <a:t>atau</a:t>
                      </a:r>
                      <a:r>
                        <a:rPr lang="en-US" sz="1200" b="1" baseline="0" dirty="0" smtClean="0"/>
                        <a:t> pun </a:t>
                      </a:r>
                      <a:r>
                        <a:rPr lang="en-US" sz="1200" b="1" baseline="0" dirty="0" err="1" smtClean="0"/>
                        <a:t>suatu</a:t>
                      </a:r>
                      <a:r>
                        <a:rPr lang="en-US" sz="1200" b="1" baseline="0" dirty="0" smtClean="0"/>
                        <a:t> </a:t>
                      </a:r>
                      <a:r>
                        <a:rPr lang="en-US" sz="1200" b="1" baseline="0" dirty="0" err="1" smtClean="0"/>
                        <a:t>karya</a:t>
                      </a:r>
                      <a:r>
                        <a:rPr lang="en-US" sz="1200" b="1" baseline="0" dirty="0" smtClean="0"/>
                        <a:t>, </a:t>
                      </a:r>
                      <a:r>
                        <a:rPr lang="en-US" sz="1200" b="1" baseline="0" dirty="0" err="1" smtClean="0"/>
                        <a:t>efektivitas</a:t>
                      </a:r>
                      <a:r>
                        <a:rPr lang="en-US" sz="1200" b="1" baseline="0" dirty="0" smtClean="0"/>
                        <a:t> </a:t>
                      </a:r>
                      <a:r>
                        <a:rPr lang="en-US" sz="1200" b="1" baseline="0" dirty="0" err="1" smtClean="0"/>
                        <a:t>prosedur</a:t>
                      </a:r>
                      <a:r>
                        <a:rPr lang="en-US" sz="1200" b="1" baseline="0" dirty="0" smtClean="0"/>
                        <a:t>/</a:t>
                      </a:r>
                      <a:r>
                        <a:rPr lang="en-US" sz="1200" b="1" baseline="0" dirty="0" err="1" smtClean="0"/>
                        <a:t>metode</a:t>
                      </a:r>
                      <a:r>
                        <a:rPr lang="en-US" sz="1200" b="1" baseline="0" dirty="0" smtClean="0"/>
                        <a:t>/</a:t>
                      </a:r>
                      <a:r>
                        <a:rPr lang="en-US" sz="1200" b="1" baseline="0" dirty="0" err="1" smtClean="0"/>
                        <a:t>cara</a:t>
                      </a:r>
                      <a:r>
                        <a:rPr lang="en-US" sz="1200" b="1" baseline="0" dirty="0" smtClean="0"/>
                        <a:t> yang </a:t>
                      </a:r>
                      <a:r>
                        <a:rPr lang="en-US" sz="1200" b="1" baseline="0" dirty="0" err="1" smtClean="0"/>
                        <a:t>digunakan</a:t>
                      </a:r>
                      <a:r>
                        <a:rPr lang="en-US" sz="1200" b="1" baseline="0" dirty="0" smtClean="0"/>
                        <a:t>; critiquing (judging/</a:t>
                      </a:r>
                      <a:r>
                        <a:rPr lang="en-US" sz="1200" b="1" baseline="0" dirty="0" err="1" smtClean="0"/>
                        <a:t>menilai</a:t>
                      </a:r>
                      <a:r>
                        <a:rPr lang="en-US" sz="1200" b="1" baseline="0" smtClean="0"/>
                        <a:t>): </a:t>
                      </a:r>
                      <a:r>
                        <a:rPr lang="en-US" sz="1200" b="1" baseline="0" dirty="0" err="1" smtClean="0"/>
                        <a:t>menggunakan</a:t>
                      </a:r>
                      <a:r>
                        <a:rPr lang="en-US" sz="1200" b="1" baseline="0" dirty="0" smtClean="0"/>
                        <a:t> </a:t>
                      </a:r>
                      <a:r>
                        <a:rPr lang="en-US" sz="1200" b="1" baseline="0" dirty="0" err="1" smtClean="0"/>
                        <a:t>kriteria</a:t>
                      </a:r>
                      <a:r>
                        <a:rPr lang="en-US" sz="1200" b="1" baseline="0" dirty="0" smtClean="0"/>
                        <a:t> </a:t>
                      </a:r>
                      <a:r>
                        <a:rPr lang="en-US" sz="1200" b="1" baseline="0" dirty="0" err="1" smtClean="0"/>
                        <a:t>eksternal</a:t>
                      </a:r>
                      <a:r>
                        <a:rPr lang="en-US" sz="1200" b="1" baseline="0" dirty="0" smtClean="0"/>
                        <a:t> </a:t>
                      </a:r>
                      <a:r>
                        <a:rPr lang="en-US" sz="1200" b="1" baseline="0" dirty="0" err="1" smtClean="0"/>
                        <a:t>untuk</a:t>
                      </a:r>
                      <a:r>
                        <a:rPr lang="en-US" sz="1200" b="1" baseline="0" dirty="0" smtClean="0"/>
                        <a:t> </a:t>
                      </a:r>
                      <a:r>
                        <a:rPr lang="en-US" sz="1200" b="1" baseline="0" dirty="0" err="1" smtClean="0"/>
                        <a:t>menentukan</a:t>
                      </a:r>
                      <a:r>
                        <a:rPr lang="en-US" sz="1200" b="1" baseline="0" dirty="0" smtClean="0"/>
                        <a:t>/</a:t>
                      </a:r>
                      <a:r>
                        <a:rPr lang="en-US" sz="1200" b="1" baseline="0" dirty="0" err="1" smtClean="0"/>
                        <a:t>menilai</a:t>
                      </a:r>
                      <a:r>
                        <a:rPr lang="en-US" sz="1200" b="1" baseline="0" dirty="0" smtClean="0"/>
                        <a:t> </a:t>
                      </a:r>
                      <a:r>
                        <a:rPr lang="en-US" sz="1200" b="1" baseline="0" dirty="0" err="1" smtClean="0"/>
                        <a:t>konsistensi</a:t>
                      </a:r>
                      <a:r>
                        <a:rPr lang="en-US" sz="1200" b="1" baseline="0" dirty="0" smtClean="0"/>
                        <a:t> </a:t>
                      </a:r>
                      <a:r>
                        <a:rPr lang="en-US" sz="1200" b="1" baseline="0" dirty="0" err="1" smtClean="0"/>
                        <a:t>eksternal</a:t>
                      </a:r>
                      <a:r>
                        <a:rPr lang="en-US" sz="1200" b="1" baseline="0" dirty="0" smtClean="0"/>
                        <a:t>, </a:t>
                      </a:r>
                      <a:r>
                        <a:rPr lang="en-US" sz="1200" b="1" baseline="0" dirty="0" err="1" smtClean="0"/>
                        <a:t>mendeteksi</a:t>
                      </a:r>
                      <a:r>
                        <a:rPr lang="en-US" sz="1200" b="1" baseline="0" dirty="0" smtClean="0"/>
                        <a:t> </a:t>
                      </a:r>
                      <a:r>
                        <a:rPr lang="en-US" sz="1200" b="1" baseline="0" dirty="0" err="1" smtClean="0"/>
                        <a:t>kesesuaian</a:t>
                      </a:r>
                      <a:r>
                        <a:rPr lang="en-US" sz="1200" b="1" baseline="0" dirty="0" smtClean="0"/>
                        <a:t> </a:t>
                      </a:r>
                      <a:r>
                        <a:rPr lang="en-US" sz="1200" b="1" baseline="0" dirty="0" err="1" smtClean="0"/>
                        <a:t>prosedur</a:t>
                      </a:r>
                      <a:r>
                        <a:rPr lang="en-US" sz="1200" b="1" baseline="0" dirty="0" smtClean="0"/>
                        <a:t>, </a:t>
                      </a:r>
                      <a:r>
                        <a:rPr lang="en-US" sz="1200" b="1" baseline="0" dirty="0" err="1" smtClean="0"/>
                        <a:t>metode</a:t>
                      </a:r>
                      <a:r>
                        <a:rPr lang="en-US" sz="1200" b="1" baseline="0" dirty="0" smtClean="0"/>
                        <a:t>, </a:t>
                      </a:r>
                      <a:r>
                        <a:rPr lang="en-US" sz="1200" b="1" baseline="0" dirty="0" err="1" smtClean="0"/>
                        <a:t>konsep</a:t>
                      </a:r>
                      <a:r>
                        <a:rPr lang="en-US" sz="1200" b="1" baseline="0" dirty="0" smtClean="0"/>
                        <a:t>, </a:t>
                      </a:r>
                      <a:r>
                        <a:rPr lang="en-US" sz="1200" b="1" baseline="0" dirty="0" err="1" smtClean="0"/>
                        <a:t>teori</a:t>
                      </a:r>
                      <a:r>
                        <a:rPr lang="en-US" sz="1200" b="1" baseline="0" dirty="0" smtClean="0"/>
                        <a:t> yang </a:t>
                      </a:r>
                      <a:r>
                        <a:rPr lang="en-US" sz="1200" b="1" baseline="0" dirty="0" err="1" smtClean="0"/>
                        <a:t>digunakan</a:t>
                      </a:r>
                      <a:r>
                        <a:rPr lang="en-US" sz="1200" b="1" baseline="0" dirty="0" smtClean="0"/>
                        <a:t> </a:t>
                      </a:r>
                      <a:r>
                        <a:rPr lang="en-US" sz="1200" b="1" baseline="0" dirty="0" err="1" smtClean="0"/>
                        <a:t>dalam</a:t>
                      </a:r>
                      <a:r>
                        <a:rPr lang="en-US" sz="1200" b="1" baseline="0" dirty="0" smtClean="0"/>
                        <a:t> </a:t>
                      </a:r>
                      <a:r>
                        <a:rPr lang="en-US" sz="1200" b="1" baseline="0" dirty="0" err="1" smtClean="0"/>
                        <a:t>menyelesaikan</a:t>
                      </a:r>
                      <a:r>
                        <a:rPr lang="en-US" sz="1200" b="1" baseline="0" dirty="0" smtClean="0"/>
                        <a:t> </a:t>
                      </a:r>
                      <a:r>
                        <a:rPr lang="en-US" sz="1200" b="1" baseline="0" dirty="0" err="1" smtClean="0"/>
                        <a:t>persoalan</a:t>
                      </a:r>
                      <a:r>
                        <a:rPr lang="en-US" sz="1200" b="1" baseline="0" dirty="0" smtClean="0"/>
                        <a:t>.  </a:t>
                      </a:r>
                      <a:endParaRPr lang="en-US" sz="1200" b="1" dirty="0"/>
                    </a:p>
                  </a:txBody>
                  <a:tcPr marL="68580" marR="68580" marT="34290" marB="34290">
                    <a:solidFill>
                      <a:schemeClr val="accent1">
                        <a:lumMod val="40000"/>
                        <a:lumOff val="60000"/>
                      </a:schemeClr>
                    </a:solidFill>
                  </a:tcPr>
                </a:tc>
              </a:tr>
              <a:tr h="521671">
                <a:tc>
                  <a:txBody>
                    <a:bodyPr/>
                    <a:lstStyle/>
                    <a:p>
                      <a:r>
                        <a:rPr lang="en-US" sz="1200" b="1" dirty="0" err="1" smtClean="0"/>
                        <a:t>Mencipta</a:t>
                      </a:r>
                      <a:r>
                        <a:rPr lang="en-US" sz="1200" b="1" dirty="0" smtClean="0"/>
                        <a:t> (Create)</a:t>
                      </a:r>
                      <a:endParaRPr lang="en-US" sz="1200" b="1" dirty="0"/>
                    </a:p>
                  </a:txBody>
                  <a:tcPr marL="68580" marR="68580" marT="34290" marB="34290"/>
                </a:tc>
                <a:tc>
                  <a:txBody>
                    <a:bodyPr/>
                    <a:lstStyle/>
                    <a:p>
                      <a:r>
                        <a:rPr lang="en-US" sz="1200" b="1" dirty="0" smtClean="0"/>
                        <a:t>Generating/</a:t>
                      </a:r>
                      <a:r>
                        <a:rPr lang="en-US" sz="1200" b="1" dirty="0" err="1" smtClean="0"/>
                        <a:t>Mengembangkan</a:t>
                      </a:r>
                      <a:r>
                        <a:rPr lang="en-US" sz="1200" b="1" dirty="0" smtClean="0"/>
                        <a:t> </a:t>
                      </a:r>
                      <a:r>
                        <a:rPr lang="en-US" sz="1200" b="1" dirty="0" err="1" smtClean="0"/>
                        <a:t>hipotesis</a:t>
                      </a:r>
                      <a:r>
                        <a:rPr lang="en-US" sz="1200" b="1" dirty="0" smtClean="0"/>
                        <a:t>;</a:t>
                      </a:r>
                      <a:r>
                        <a:rPr lang="en-US" sz="1200" b="1" baseline="0" dirty="0" smtClean="0"/>
                        <a:t> Planning (</a:t>
                      </a:r>
                      <a:r>
                        <a:rPr lang="en-US" sz="1200" b="1" baseline="0" dirty="0" err="1" smtClean="0"/>
                        <a:t>merencanakan</a:t>
                      </a:r>
                      <a:r>
                        <a:rPr lang="en-US" sz="1200" b="1" baseline="0" dirty="0" smtClean="0"/>
                        <a:t>); Producing (</a:t>
                      </a:r>
                      <a:r>
                        <a:rPr lang="en-US" sz="1200" b="1" baseline="0" dirty="0" err="1" smtClean="0"/>
                        <a:t>merekonstruksi</a:t>
                      </a:r>
                      <a:r>
                        <a:rPr lang="en-US" sz="1200" b="1" baseline="0" dirty="0" smtClean="0"/>
                        <a:t>, </a:t>
                      </a:r>
                      <a:r>
                        <a:rPr lang="en-US" sz="1200" b="1" baseline="0" dirty="0" err="1" smtClean="0"/>
                        <a:t>menemukan</a:t>
                      </a:r>
                      <a:r>
                        <a:rPr lang="en-US" sz="1200" b="1" baseline="0" dirty="0" smtClean="0"/>
                        <a:t>)</a:t>
                      </a:r>
                      <a:endParaRPr lang="en-US" sz="1200" b="1" dirty="0"/>
                    </a:p>
                  </a:txBody>
                  <a:tcPr marL="68580" marR="68580" marT="34290" marB="34290"/>
                </a:tc>
              </a:tr>
            </a:tbl>
          </a:graphicData>
        </a:graphic>
      </p:graphicFrame>
      <p:sp>
        <p:nvSpPr>
          <p:cNvPr id="3" name="Rectangle 2"/>
          <p:cNvSpPr/>
          <p:nvPr/>
        </p:nvSpPr>
        <p:spPr>
          <a:xfrm>
            <a:off x="3833883" y="163773"/>
            <a:ext cx="7929350" cy="73771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DESKRIPSI KEMAMPUAN </a:t>
            </a:r>
            <a:r>
              <a:rPr lang="en-US" sz="2400" dirty="0" smtClean="0"/>
              <a:t>KOGNITIF (ANDERSEN </a:t>
            </a:r>
            <a:r>
              <a:rPr lang="en-US" sz="2400" dirty="0" err="1" smtClean="0"/>
              <a:t>dkk</a:t>
            </a:r>
            <a:r>
              <a:rPr lang="en-US" sz="2400" dirty="0" smtClean="0"/>
              <a:t>)</a:t>
            </a:r>
            <a:endParaRPr lang="en-US" sz="2400" dirty="0"/>
          </a:p>
        </p:txBody>
      </p:sp>
      <p:sp>
        <p:nvSpPr>
          <p:cNvPr id="4" name="Right Brace 3"/>
          <p:cNvSpPr/>
          <p:nvPr/>
        </p:nvSpPr>
        <p:spPr>
          <a:xfrm>
            <a:off x="9496376" y="4949873"/>
            <a:ext cx="515203" cy="16377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 name="Round Single Corner Rectangle 4"/>
          <p:cNvSpPr/>
          <p:nvPr/>
        </p:nvSpPr>
        <p:spPr>
          <a:xfrm>
            <a:off x="10086642" y="5085185"/>
            <a:ext cx="535675" cy="106452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350" dirty="0"/>
              <a:t>HOTS</a:t>
            </a:r>
          </a:p>
        </p:txBody>
      </p:sp>
    </p:spTree>
    <p:extLst>
      <p:ext uri="{BB962C8B-B14F-4D97-AF65-F5344CB8AC3E}">
        <p14:creationId xmlns:p14="http://schemas.microsoft.com/office/powerpoint/2010/main" xmlns="" val="4243041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M DAN PENERAPAN MODEL PEMBELAJARAN</a:t>
            </a:r>
            <a:endParaRPr lang="en-US" dirty="0"/>
          </a:p>
        </p:txBody>
      </p:sp>
      <p:sp>
        <p:nvSpPr>
          <p:cNvPr id="3" name="Content Placeholder 2"/>
          <p:cNvSpPr>
            <a:spLocks noGrp="1"/>
          </p:cNvSpPr>
          <p:nvPr>
            <p:ph idx="1"/>
          </p:nvPr>
        </p:nvSpPr>
        <p:spPr/>
        <p:txBody>
          <a:bodyPr>
            <a:normAutofit fontScale="92500"/>
          </a:bodyPr>
          <a:lstStyle/>
          <a:p>
            <a:r>
              <a:rPr lang="en-US" dirty="0" smtClean="0"/>
              <a:t>5 M ADALAH KTRAMPILAN BELAJAR UNTUK MENGHASILKAN PEMBELAJAR MANDIRI YANG MEMILIKI KEBIASAAN BERPIKIR KRITIS, KREATIF, PROBLEM SOLVER</a:t>
            </a:r>
          </a:p>
          <a:p>
            <a:r>
              <a:rPr lang="en-US" dirty="0" smtClean="0"/>
              <a:t>SETIAP KEMAMPUAN DALAM 5M PERLU DIKEMBANGKAN BERDASARKAN SUATU RENCANA SEKOLAH</a:t>
            </a:r>
          </a:p>
          <a:p>
            <a:r>
              <a:rPr lang="en-US" dirty="0" smtClean="0"/>
              <a:t>SETIAP KEMAMPUAN DALAM 5 M DICAPAI MELALUI PROSES PELATIHAN, PENGUATAN DALAM MEMPELAJARI SETIAP KD, DAN PENDALAMAN PADA JENJANG KELAS BERIKUTNYA</a:t>
            </a:r>
          </a:p>
          <a:p>
            <a:r>
              <a:rPr lang="en-US" dirty="0" smtClean="0"/>
              <a:t>GURU BEBAS MENGGUNAKAN METODA PEMBELAJARAN UNTUK MENGEMBANGKAN KEMAMPUAN 5 M</a:t>
            </a:r>
          </a:p>
          <a:p>
            <a:r>
              <a:rPr lang="en-US" dirty="0" smtClean="0"/>
              <a:t>KEMAMPUAN DALAM 5 M DIPERLUKAN UNTUK MENGGUNAKANMODEL PEMBELAJARAN (DISCOVERY, INQUIRY, PROBLEM SOLVING, PEMBERIAN TUGAS, DSB.)</a:t>
            </a:r>
          </a:p>
          <a:p>
            <a:pPr marL="0" indent="0">
              <a:buNone/>
            </a:pPr>
            <a:endParaRPr lang="en-US" dirty="0"/>
          </a:p>
        </p:txBody>
      </p:sp>
    </p:spTree>
    <p:extLst>
      <p:ext uri="{BB962C8B-B14F-4D97-AF65-F5344CB8AC3E}">
        <p14:creationId xmlns:p14="http://schemas.microsoft.com/office/powerpoint/2010/main" xmlns="" val="2517499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12192000" cy="6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5 M DAN MODEL PEMBELAJARAN</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xmlns="" val="1480439265"/>
              </p:ext>
            </p:extLst>
          </p:nvPr>
        </p:nvGraphicFramePr>
        <p:xfrm>
          <a:off x="-1" y="1662641"/>
          <a:ext cx="12192000" cy="3942080"/>
        </p:xfrm>
        <a:graphic>
          <a:graphicData uri="http://schemas.openxmlformats.org/drawingml/2006/table">
            <a:tbl>
              <a:tblPr firstRow="1" bandRow="1">
                <a:tableStyleId>{5C22544A-7EE6-4342-B048-85BDC9FD1C3A}</a:tableStyleId>
              </a:tblPr>
              <a:tblGrid>
                <a:gridCol w="3048000"/>
                <a:gridCol w="3048000"/>
                <a:gridCol w="3048000"/>
                <a:gridCol w="3048000"/>
              </a:tblGrid>
              <a:tr h="370840">
                <a:tc>
                  <a:txBody>
                    <a:bodyPr/>
                    <a:lstStyle/>
                    <a:p>
                      <a:pPr algn="ctr"/>
                      <a:r>
                        <a:rPr lang="en-US" dirty="0" smtClean="0"/>
                        <a:t>5</a:t>
                      </a:r>
                      <a:r>
                        <a:rPr lang="en-US" baseline="0" dirty="0" smtClean="0"/>
                        <a:t> M (PENDEKATAN SINTIFIK)</a:t>
                      </a:r>
                      <a:endParaRPr lang="en-US" dirty="0"/>
                    </a:p>
                  </a:txBody>
                  <a:tcPr>
                    <a:solidFill>
                      <a:schemeClr val="tx1"/>
                    </a:solidFill>
                  </a:tcPr>
                </a:tc>
                <a:tc>
                  <a:txBody>
                    <a:bodyPr/>
                    <a:lstStyle/>
                    <a:p>
                      <a:pPr algn="ctr"/>
                      <a:r>
                        <a:rPr lang="en-US" dirty="0" smtClean="0"/>
                        <a:t>DISCOVERY/INQUIRY</a:t>
                      </a:r>
                      <a:endParaRPr lang="en-US" dirty="0"/>
                    </a:p>
                  </a:txBody>
                  <a:tcPr>
                    <a:solidFill>
                      <a:schemeClr val="tx1"/>
                    </a:solidFill>
                  </a:tcPr>
                </a:tc>
                <a:tc>
                  <a:txBody>
                    <a:bodyPr/>
                    <a:lstStyle/>
                    <a:p>
                      <a:pPr algn="ctr"/>
                      <a:r>
                        <a:rPr lang="en-US" dirty="0" smtClean="0"/>
                        <a:t>PROBLEM-BASED LEARNING</a:t>
                      </a:r>
                      <a:endParaRPr lang="en-US" dirty="0"/>
                    </a:p>
                  </a:txBody>
                  <a:tcPr>
                    <a:solidFill>
                      <a:schemeClr val="tx1"/>
                    </a:solidFill>
                  </a:tcPr>
                </a:tc>
                <a:tc>
                  <a:txBody>
                    <a:bodyPr/>
                    <a:lstStyle/>
                    <a:p>
                      <a:r>
                        <a:rPr lang="en-US" dirty="0" smtClean="0"/>
                        <a:t>PROJECT BASED LEARNING</a:t>
                      </a:r>
                      <a:endParaRPr lang="en-US" dirty="0"/>
                    </a:p>
                  </a:txBody>
                  <a:tcPr>
                    <a:solidFill>
                      <a:schemeClr val="tx1"/>
                    </a:solidFill>
                  </a:tcPr>
                </a:tc>
              </a:tr>
              <a:tr h="370840">
                <a:tc>
                  <a:txBody>
                    <a:bodyPr/>
                    <a:lstStyle/>
                    <a:p>
                      <a:r>
                        <a:rPr lang="en-US" dirty="0" smtClean="0"/>
                        <a:t>MENGAMATI</a:t>
                      </a:r>
                      <a:endParaRPr lang="en-US" dirty="0"/>
                    </a:p>
                  </a:txBody>
                  <a:tcPr>
                    <a:solidFill>
                      <a:schemeClr val="accent4">
                        <a:lumMod val="60000"/>
                        <a:lumOff val="40000"/>
                      </a:schemeClr>
                    </a:solidFill>
                  </a:tcPr>
                </a:tc>
                <a:tc>
                  <a:txBody>
                    <a:bodyPr/>
                    <a:lstStyle/>
                    <a:p>
                      <a:r>
                        <a:rPr lang="en-US" dirty="0" smtClean="0"/>
                        <a:t>SIMULASI DAN IDENTIFIKASI MASALAH</a:t>
                      </a:r>
                      <a:endParaRPr lang="en-US" dirty="0"/>
                    </a:p>
                  </a:txBody>
                  <a:tcPr>
                    <a:solidFill>
                      <a:schemeClr val="accent4">
                        <a:lumMod val="60000"/>
                        <a:lumOff val="40000"/>
                      </a:schemeClr>
                    </a:solidFill>
                  </a:tcPr>
                </a:tc>
                <a:tc>
                  <a:txBody>
                    <a:bodyPr/>
                    <a:lstStyle/>
                    <a:p>
                      <a:r>
                        <a:rPr lang="en-US" dirty="0" smtClean="0"/>
                        <a:t>IDENTIFKASI DAN MENYUSUN MASALAH</a:t>
                      </a:r>
                      <a:endParaRPr lang="en-US" dirty="0"/>
                    </a:p>
                  </a:txBody>
                  <a:tcPr>
                    <a:solidFill>
                      <a:schemeClr val="accent4">
                        <a:lumMod val="60000"/>
                        <a:lumOff val="40000"/>
                      </a:schemeClr>
                    </a:solidFill>
                  </a:tcPr>
                </a:tc>
                <a:tc>
                  <a:txBody>
                    <a:bodyPr/>
                    <a:lstStyle/>
                    <a:p>
                      <a:r>
                        <a:rPr lang="en-US" dirty="0" smtClean="0"/>
                        <a:t>IDENTIFIKASI DAN MMERUMUSKAN PROYEK</a:t>
                      </a:r>
                      <a:endParaRPr lang="en-US" dirty="0"/>
                    </a:p>
                  </a:txBody>
                  <a:tcPr>
                    <a:solidFill>
                      <a:schemeClr val="accent4">
                        <a:lumMod val="60000"/>
                        <a:lumOff val="40000"/>
                      </a:schemeClr>
                    </a:solidFill>
                  </a:tcPr>
                </a:tc>
              </a:tr>
              <a:tr h="370840">
                <a:tc>
                  <a:txBody>
                    <a:bodyPr/>
                    <a:lstStyle/>
                    <a:p>
                      <a:r>
                        <a:rPr lang="en-US" dirty="0" smtClean="0"/>
                        <a:t>MENANYA</a:t>
                      </a:r>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tc>
                  <a:txBody>
                    <a:bodyPr/>
                    <a:lstStyle/>
                    <a:p>
                      <a:r>
                        <a:rPr lang="en-US" dirty="0" smtClean="0"/>
                        <a:t>MENYUSUN RANCANGAN MASALAH</a:t>
                      </a:r>
                      <a:endParaRPr lang="en-US" dirty="0"/>
                    </a:p>
                  </a:txBody>
                  <a:tcPr>
                    <a:solidFill>
                      <a:schemeClr val="accent5">
                        <a:lumMod val="60000"/>
                        <a:lumOff val="40000"/>
                      </a:schemeClr>
                    </a:solidFill>
                  </a:tcPr>
                </a:tc>
                <a:tc>
                  <a:txBody>
                    <a:bodyPr/>
                    <a:lstStyle/>
                    <a:p>
                      <a:r>
                        <a:rPr lang="en-US" dirty="0" smtClean="0"/>
                        <a:t>MENYUSUN RANCANGAN</a:t>
                      </a:r>
                      <a:endParaRPr lang="en-US" dirty="0"/>
                    </a:p>
                  </a:txBody>
                  <a:tcPr>
                    <a:solidFill>
                      <a:schemeClr val="accent5">
                        <a:lumMod val="60000"/>
                        <a:lumOff val="40000"/>
                      </a:schemeClr>
                    </a:solidFill>
                  </a:tcPr>
                </a:tc>
              </a:tr>
              <a:tr h="370840">
                <a:tc>
                  <a:txBody>
                    <a:bodyPr/>
                    <a:lstStyle/>
                    <a:p>
                      <a:r>
                        <a:rPr lang="en-US" dirty="0" smtClean="0"/>
                        <a:t>MENGUMPULKAN INFORMASI/ EKSPLORE</a:t>
                      </a:r>
                      <a:endParaRPr lang="en-US" dirty="0"/>
                    </a:p>
                  </a:txBody>
                  <a:tcPr/>
                </a:tc>
                <a:tc>
                  <a:txBody>
                    <a:bodyPr/>
                    <a:lstStyle/>
                    <a:p>
                      <a:r>
                        <a:rPr lang="en-US" dirty="0" smtClean="0"/>
                        <a:t>MENGUMPULKAN INFORMASI</a:t>
                      </a:r>
                      <a:endParaRPr lang="en-US" dirty="0"/>
                    </a:p>
                  </a:txBody>
                  <a:tcPr/>
                </a:tc>
                <a:tc>
                  <a:txBody>
                    <a:bodyPr/>
                    <a:lstStyle/>
                    <a:p>
                      <a:r>
                        <a:rPr lang="en-US" dirty="0" smtClean="0"/>
                        <a:t>MENGUMPULKAN INFORMASI</a:t>
                      </a:r>
                      <a:endParaRPr lang="en-US" dirty="0"/>
                    </a:p>
                  </a:txBody>
                  <a:tcPr/>
                </a:tc>
                <a:tc>
                  <a:txBody>
                    <a:bodyPr/>
                    <a:lstStyle/>
                    <a:p>
                      <a:r>
                        <a:rPr lang="en-US" dirty="0" smtClean="0"/>
                        <a:t>MENGUMPULKAN INFORMASI</a:t>
                      </a:r>
                      <a:endParaRPr lang="en-US" dirty="0"/>
                    </a:p>
                  </a:txBody>
                  <a:tcPr/>
                </a:tc>
              </a:tr>
              <a:tr h="370840">
                <a:tc>
                  <a:txBody>
                    <a:bodyPr/>
                    <a:lstStyle/>
                    <a:p>
                      <a:r>
                        <a:rPr lang="en-US" dirty="0" smtClean="0"/>
                        <a:t>MENGOLAH INFORMASI</a:t>
                      </a:r>
                      <a:endParaRPr lang="en-US" dirty="0"/>
                    </a:p>
                  </a:txBody>
                  <a:tcPr>
                    <a:solidFill>
                      <a:schemeClr val="accent3">
                        <a:lumMod val="60000"/>
                        <a:lumOff val="40000"/>
                      </a:schemeClr>
                    </a:solidFill>
                  </a:tcPr>
                </a:tc>
                <a:tc>
                  <a:txBody>
                    <a:bodyPr/>
                    <a:lstStyle/>
                    <a:p>
                      <a:r>
                        <a:rPr lang="en-US" dirty="0" smtClean="0"/>
                        <a:t>MENGOLAH INFORMASI</a:t>
                      </a:r>
                      <a:endParaRPr lang="en-US" dirty="0"/>
                    </a:p>
                  </a:txBody>
                  <a:tcPr>
                    <a:solidFill>
                      <a:schemeClr val="accent3">
                        <a:lumMod val="60000"/>
                        <a:lumOff val="40000"/>
                      </a:schemeClr>
                    </a:solidFill>
                  </a:tcPr>
                </a:tc>
                <a:tc>
                  <a:txBody>
                    <a:bodyPr/>
                    <a:lstStyle/>
                    <a:p>
                      <a:r>
                        <a:rPr lang="en-US" dirty="0" smtClean="0"/>
                        <a:t>MENGOLAH INFORMASI</a:t>
                      </a:r>
                      <a:endParaRPr lang="en-US" dirty="0"/>
                    </a:p>
                  </a:txBody>
                  <a:tcPr>
                    <a:solidFill>
                      <a:schemeClr val="accent3">
                        <a:lumMod val="60000"/>
                        <a:lumOff val="40000"/>
                      </a:schemeClr>
                    </a:solidFill>
                  </a:tcPr>
                </a:tc>
                <a:tc>
                  <a:txBody>
                    <a:bodyPr/>
                    <a:lstStyle/>
                    <a:p>
                      <a:r>
                        <a:rPr lang="en-US" dirty="0" smtClean="0"/>
                        <a:t>MENGOLAH INFORMASI</a:t>
                      </a:r>
                      <a:endParaRPr lang="en-US" dirty="0"/>
                    </a:p>
                  </a:txBody>
                  <a:tcPr>
                    <a:solidFill>
                      <a:schemeClr val="accent3">
                        <a:lumMod val="60000"/>
                        <a:lumOff val="40000"/>
                      </a:schemeClr>
                    </a:solidFill>
                  </a:tcPr>
                </a:tc>
              </a:tr>
              <a:tr h="370840">
                <a:tc>
                  <a:txBody>
                    <a:bodyPr/>
                    <a:lstStyle/>
                    <a:p>
                      <a:r>
                        <a:rPr lang="en-US" dirty="0" smtClean="0"/>
                        <a:t>MENGOMUNIKASIKAN </a:t>
                      </a:r>
                      <a:endParaRPr lang="en-US" dirty="0"/>
                    </a:p>
                  </a:txBody>
                  <a:tcPr/>
                </a:tc>
                <a:tc>
                  <a:txBody>
                    <a:bodyPr/>
                    <a:lstStyle/>
                    <a:p>
                      <a:r>
                        <a:rPr lang="en-US" dirty="0" smtClean="0"/>
                        <a:t>VERIFIKASI HASIL</a:t>
                      </a:r>
                      <a:endParaRPr lang="en-US" dirty="0"/>
                    </a:p>
                  </a:txBody>
                  <a:tcPr/>
                </a:tc>
                <a:tc>
                  <a:txBody>
                    <a:bodyPr/>
                    <a:lstStyle/>
                    <a:p>
                      <a:r>
                        <a:rPr lang="en-US" dirty="0" smtClean="0"/>
                        <a:t>MENYELESAIKAN MASALAH</a:t>
                      </a:r>
                      <a:endParaRPr lang="en-US" dirty="0"/>
                    </a:p>
                  </a:txBody>
                  <a:tcPr/>
                </a:tc>
                <a:tc>
                  <a:txBody>
                    <a:bodyPr/>
                    <a:lstStyle/>
                    <a:p>
                      <a:r>
                        <a:rPr lang="en-US" dirty="0" smtClean="0"/>
                        <a:t>MENYUSUN LAPORAN</a:t>
                      </a:r>
                      <a:endParaRPr lang="en-US" dirty="0"/>
                    </a:p>
                  </a:txBody>
                  <a:tcPr/>
                </a:tc>
              </a:tr>
              <a:tr h="370840">
                <a:tc>
                  <a:txBody>
                    <a:bodyPr/>
                    <a:lstStyle/>
                    <a:p>
                      <a:endParaRPr lang="en-US"/>
                    </a:p>
                  </a:txBody>
                  <a:tcPr/>
                </a:tc>
                <a:tc>
                  <a:txBody>
                    <a:bodyPr/>
                    <a:lstStyle/>
                    <a:p>
                      <a:r>
                        <a:rPr lang="en-US" dirty="0" smtClean="0"/>
                        <a:t>GENERALISASI</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985425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1329" y="2780931"/>
            <a:ext cx="7132221" cy="1152128"/>
          </a:xfrm>
          <a:prstGeom prst="rect">
            <a:avLst/>
          </a:prstGeom>
          <a:solidFill>
            <a:schemeClr val="accent6">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061" tIns="39531" rIns="79061" bIns="39531" rtlCol="0" anchor="ctr"/>
          <a:lstStyle/>
          <a:p>
            <a:pPr algn="ctr"/>
            <a:r>
              <a:rPr lang="id-ID" sz="3200" dirty="0" smtClean="0">
                <a:latin typeface="Times New Roman" pitchFamily="18" charset="0"/>
                <a:cs typeface="Times New Roman" pitchFamily="18" charset="0"/>
              </a:rPr>
              <a:t>PE</a:t>
            </a:r>
            <a:r>
              <a:rPr lang="en-US" sz="3200" dirty="0" smtClean="0">
                <a:latin typeface="Times New Roman" pitchFamily="18" charset="0"/>
                <a:cs typeface="Times New Roman" pitchFamily="18" charset="0"/>
              </a:rPr>
              <a:t>NILAIAN HASIL BELAJAR</a:t>
            </a:r>
            <a:endParaRPr lang="id-ID"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7527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6221" y="3057099"/>
            <a:ext cx="10185779" cy="873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Bookman Old Style" panose="02050604050505020204" pitchFamily="18" charset="0"/>
              </a:rPr>
              <a:t>SKL – KI - KD</a:t>
            </a:r>
            <a:endParaRPr lang="en-US" sz="3600" dirty="0">
              <a:latin typeface="Bookman Old Style" panose="02050604050505020204" pitchFamily="18" charset="0"/>
            </a:endParaRPr>
          </a:p>
        </p:txBody>
      </p:sp>
    </p:spTree>
    <p:extLst>
      <p:ext uri="{BB962C8B-B14F-4D97-AF65-F5344CB8AC3E}">
        <p14:creationId xmlns:p14="http://schemas.microsoft.com/office/powerpoint/2010/main" xmlns="" val="4053334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25" b="1" dirty="0"/>
              <a:t/>
            </a:r>
            <a:br>
              <a:rPr lang="en-US" sz="4125" b="1" dirty="0"/>
            </a:br>
            <a:r>
              <a:rPr lang="en-US" sz="4125" b="1" dirty="0"/>
              <a:t>PENGERTIAN PENILAIAN HASIL BELAJAR</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PENILAIAN HASIL BELAJAR ADALAH PROSES MENGUMPULKAN INFORMASI/BUKTI TENTANG PENCAPAIAN BELAJAR PESERTA DIDIK DALAM SIKAP, PENGETAHUAN DAN KETRAMPILAN,  DILAKUKAN SECARA TERENCANA DAN SISTEMATIS SELAMA ATAU SETELAH MEREKA BELAJAR SUATU KOMPETENSI, SATU SEMESTER, SATU TAHUN UNTUK SUATU MATA PELAJARAN DAN UNTUK MENYELESAIKAN PENDIDIKAN DI SUATU SATUAN PENDIDIKAN. </a:t>
            </a:r>
          </a:p>
          <a:p>
            <a:endParaRPr lang="en-US" dirty="0"/>
          </a:p>
        </p:txBody>
      </p:sp>
    </p:spTree>
    <p:extLst>
      <p:ext uri="{BB962C8B-B14F-4D97-AF65-F5344CB8AC3E}">
        <p14:creationId xmlns:p14="http://schemas.microsoft.com/office/powerpoint/2010/main" xmlns="" val="1623911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693" y="274638"/>
            <a:ext cx="8332738" cy="1143000"/>
          </a:xfrm>
        </p:spPr>
        <p:txBody>
          <a:bodyPr>
            <a:normAutofit fontScale="90000"/>
          </a:bodyPr>
          <a:lstStyle/>
          <a:p>
            <a:r>
              <a:rPr lang="en-US" sz="3750" b="1" dirty="0"/>
              <a:t/>
            </a:r>
            <a:br>
              <a:rPr lang="en-US" sz="3750" b="1" dirty="0"/>
            </a:br>
            <a:r>
              <a:rPr lang="en-US" sz="3750" b="1" dirty="0"/>
              <a:t>FUNGSI PENILAIAN HASIL BELAJAR</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a:bodyPr>
          <a:lstStyle/>
          <a:p>
            <a:pPr>
              <a:buNone/>
            </a:pPr>
            <a:endParaRPr lang="en-US" b="1" dirty="0" smtClean="0"/>
          </a:p>
          <a:p>
            <a:pPr lvl="0"/>
            <a:r>
              <a:rPr lang="en-US" dirty="0" smtClean="0"/>
              <a:t>FORMATIF YAITU MEMPERBAIKI KEKURANGAN HASIL BELAJAR PESERTA DIDIK DALAM SIKAP, PENGETAHUAN, DAN KETRAMPILAN PADA SETIAP KEGIATAN PENILAIAN SELAMA PROSES PEMBELAJARAN DALAM SATU SEMESTER, SESUAI DENGAN PRINSIP KURIKULUM 2013 AGAR PESERTA DIDIK TAHU, MAMPU DAN MAU. HASIL DARI KAJIAN TERHADAP KEKURANGAN PESERTA DIDIK DIGUNAKAN UNTUK MEMBERIKAN PEMBELAJARAN REMEDIAL DAN PERBAIKAN RPP SERTA PROSES PEMBELAJARAN YANG DIKEMBANGKAN GURU UNTUK PERTEMUAN BERIKUTNYA.</a:t>
            </a:r>
          </a:p>
          <a:p>
            <a:pPr lvl="0"/>
            <a:r>
              <a:rPr lang="en-US" dirty="0" smtClean="0"/>
              <a:t>SUMATIF YAITU MENENTUKAN KEBERHASILAN BELAJAR PESERTA DIDIK PADA AKHIR SUATU SEMESTER, SATU TAHUN PEMBELAJARAN, ATAU MASA PENDIDIKAN DI SATUAN PENDIDIKAN. HASIL DARI PENENTUAN KEBERHASILAN INI DIGUNAKAN UNTUK MENENTUKAN NILAI RAPOR, KENAIKAN KELAS DAN KEBERHASILAN BELAJAR SATUAN PENDIDIKAN SEORANG PESERTA DIDIK.</a:t>
            </a:r>
          </a:p>
          <a:p>
            <a:endParaRPr lang="en-US" dirty="0"/>
          </a:p>
        </p:txBody>
      </p:sp>
    </p:spTree>
    <p:extLst>
      <p:ext uri="{BB962C8B-B14F-4D97-AF65-F5344CB8AC3E}">
        <p14:creationId xmlns:p14="http://schemas.microsoft.com/office/powerpoint/2010/main" xmlns="" val="3213330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69" b="1" dirty="0"/>
              <a:t>TUJUAN PENILAIAN HASIL BELAJAR</a:t>
            </a:r>
          </a:p>
        </p:txBody>
      </p:sp>
      <p:sp>
        <p:nvSpPr>
          <p:cNvPr id="3" name="Content Placeholder 2"/>
          <p:cNvSpPr>
            <a:spLocks noGrp="1"/>
          </p:cNvSpPr>
          <p:nvPr>
            <p:ph idx="1"/>
          </p:nvPr>
        </p:nvSpPr>
        <p:spPr/>
        <p:txBody>
          <a:bodyPr>
            <a:normAutofit fontScale="70000" lnSpcReduction="20000"/>
          </a:bodyPr>
          <a:lstStyle/>
          <a:p>
            <a:pPr lvl="0"/>
            <a:r>
              <a:rPr lang="en-US" sz="3469" dirty="0"/>
              <a:t>MENETAPKAN BAGIAN ATAU ASPEK PENCAPAIAN HASIL BELAJAR DALAM SIKAP, PENGETAHUAN, DAN KETRAMPILAN YANG BELUM DIKUASAI SEORANG/SEKELOMPOK PESERTA DIDIK UNTUK DITINGKATKAN DALAM  PEMBELAJARAN REMEDIAL (FORMATIF).</a:t>
            </a:r>
          </a:p>
          <a:p>
            <a:pPr lvl="0"/>
            <a:r>
              <a:rPr lang="en-US" sz="3469" dirty="0"/>
              <a:t>MENETAPKAN RANCANGAN PEMBELAJARAN PENGAYAAN BAGI MEREKA YANG DIIDENTIFIKASI SEBAGAI PESERTA DIDIK YANG CEPAT DALAM BELAJAR DAN PENCAPAIAN HASIL BELAJAR YANG TINGGI (FORMATIF).</a:t>
            </a:r>
          </a:p>
          <a:p>
            <a:pPr lvl="0"/>
            <a:r>
              <a:rPr lang="en-US" sz="3469" dirty="0"/>
              <a:t>MENETAPKAN KEBERHASILAN BELAJAR PESERTA DIDIK DALAM SATU SEMESTER, SATU TAHUN, DAN MASA STUDI  SATUAN PENDIDIKAN (SUMATIF).</a:t>
            </a:r>
          </a:p>
          <a:p>
            <a:pPr lvl="0"/>
            <a:r>
              <a:rPr lang="en-US" sz="3469" dirty="0"/>
              <a:t>MEMPERBAIKI PROSES PEMBELAJARAN PADA PERTEMUAN DAN/ATAU SEMESTER BERIKUTNYA (FORMATIF).</a:t>
            </a:r>
          </a:p>
          <a:p>
            <a:pPr>
              <a:buNone/>
            </a:pPr>
            <a:endParaRPr lang="en-US" dirty="0"/>
          </a:p>
        </p:txBody>
      </p:sp>
    </p:spTree>
    <p:extLst>
      <p:ext uri="{BB962C8B-B14F-4D97-AF65-F5344CB8AC3E}">
        <p14:creationId xmlns:p14="http://schemas.microsoft.com/office/powerpoint/2010/main" xmlns="" val="721201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RUANG LINGKUP PENILAIAN</a:t>
            </a:r>
            <a:endParaRPr lang="en-US" dirty="0"/>
          </a:p>
        </p:txBody>
      </p:sp>
      <p:sp>
        <p:nvSpPr>
          <p:cNvPr id="3" name="Content Placeholder 2"/>
          <p:cNvSpPr>
            <a:spLocks noGrp="1"/>
          </p:cNvSpPr>
          <p:nvPr>
            <p:ph idx="1"/>
          </p:nvPr>
        </p:nvSpPr>
        <p:spPr/>
        <p:txBody>
          <a:bodyPr/>
          <a:lstStyle/>
          <a:p>
            <a:r>
              <a:rPr lang="en-US" dirty="0" smtClean="0"/>
              <a:t>SIKAP/NILAI</a:t>
            </a:r>
          </a:p>
          <a:p>
            <a:r>
              <a:rPr lang="en-US" dirty="0" smtClean="0"/>
              <a:t>PENGETAHUAN</a:t>
            </a:r>
          </a:p>
          <a:p>
            <a:r>
              <a:rPr lang="en-US" dirty="0" smtClean="0"/>
              <a:t>KETRAMPILAN BERPIKIR</a:t>
            </a:r>
          </a:p>
          <a:p>
            <a:r>
              <a:rPr lang="en-US" dirty="0" smtClean="0"/>
              <a:t>KETRAMPILAN KONKRIT/PSIKOMOTOR </a:t>
            </a:r>
          </a:p>
          <a:p>
            <a:r>
              <a:rPr lang="en-US" dirty="0" smtClean="0"/>
              <a:t>KEMAMPUAN BELAJAR (5 M)</a:t>
            </a:r>
            <a:endParaRPr lang="en-US" dirty="0"/>
          </a:p>
        </p:txBody>
      </p:sp>
    </p:spTree>
    <p:extLst>
      <p:ext uri="{BB962C8B-B14F-4D97-AF65-F5344CB8AC3E}">
        <p14:creationId xmlns:p14="http://schemas.microsoft.com/office/powerpoint/2010/main" xmlns="" val="4129946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ACUAN PENILAIAN</a:t>
            </a:r>
            <a:br>
              <a:rPr lang="en-US" b="1" dirty="0" smtClean="0"/>
            </a:br>
            <a:endParaRPr lang="en-US" dirty="0"/>
          </a:p>
        </p:txBody>
      </p:sp>
      <p:sp>
        <p:nvSpPr>
          <p:cNvPr id="3" name="Content Placeholder 2"/>
          <p:cNvSpPr>
            <a:spLocks noGrp="1"/>
          </p:cNvSpPr>
          <p:nvPr>
            <p:ph idx="1"/>
          </p:nvPr>
        </p:nvSpPr>
        <p:spPr/>
        <p:txBody>
          <a:bodyPr/>
          <a:lstStyle/>
          <a:p>
            <a:pPr>
              <a:buNone/>
            </a:pPr>
            <a:r>
              <a:rPr lang="en-US" dirty="0" smtClean="0"/>
              <a:t>    </a:t>
            </a:r>
            <a:r>
              <a:rPr lang="en-US" sz="3469" dirty="0"/>
              <a:t>HASIL PENILAIAN DARI SETIAP KEGIATAN PENILAIAN DIMAKNAI BERDASARKAN  ACUAN KRITERIA. </a:t>
            </a:r>
            <a:endParaRPr lang="en-US" dirty="0"/>
          </a:p>
        </p:txBody>
      </p:sp>
    </p:spTree>
    <p:extLst>
      <p:ext uri="{BB962C8B-B14F-4D97-AF65-F5344CB8AC3E}">
        <p14:creationId xmlns:p14="http://schemas.microsoft.com/office/powerpoint/2010/main" xmlns="" val="714983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320" y="371776"/>
            <a:ext cx="6240016" cy="1293028"/>
          </a:xfrm>
        </p:spPr>
        <p:txBody>
          <a:bodyPr>
            <a:normAutofit/>
          </a:bodyPr>
          <a:lstStyle/>
          <a:p>
            <a:r>
              <a:rPr lang="id-ID" sz="3600" dirty="0" smtClean="0"/>
              <a:t>PENILAIAN BELAJAR TUNTAS</a:t>
            </a:r>
            <a:r>
              <a:rPr lang="en-US" sz="3600" dirty="0" smtClean="0"/>
              <a:t> (BERDASARKAN KRITERIA)</a:t>
            </a:r>
            <a:endParaRPr lang="id-ID" sz="3600" dirty="0"/>
          </a:p>
        </p:txBody>
      </p:sp>
      <p:sp>
        <p:nvSpPr>
          <p:cNvPr id="3" name="Rectangle 2"/>
          <p:cNvSpPr/>
          <p:nvPr/>
        </p:nvSpPr>
        <p:spPr>
          <a:xfrm>
            <a:off x="860613" y="2996952"/>
            <a:ext cx="300314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PEMBELAJARAN</a:t>
            </a:r>
            <a:endParaRPr lang="id-ID" sz="2000" dirty="0"/>
          </a:p>
        </p:txBody>
      </p:sp>
      <p:sp>
        <p:nvSpPr>
          <p:cNvPr id="4" name="Rectangle 3"/>
          <p:cNvSpPr/>
          <p:nvPr/>
        </p:nvSpPr>
        <p:spPr>
          <a:xfrm>
            <a:off x="4799855" y="2718212"/>
            <a:ext cx="1631903" cy="9988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endParaRPr lang="en-US" sz="2000" dirty="0" smtClean="0">
              <a:solidFill>
                <a:schemeClr val="tx1"/>
              </a:solidFill>
            </a:endParaRPr>
          </a:p>
          <a:p>
            <a:pPr algn="ctr"/>
            <a:r>
              <a:rPr lang="en-US" sz="2000" dirty="0" smtClean="0">
                <a:solidFill>
                  <a:schemeClr val="tx1"/>
                </a:solidFill>
              </a:rPr>
              <a:t>PENILAIAN</a:t>
            </a:r>
            <a:endParaRPr lang="id-ID" sz="2000" dirty="0">
              <a:solidFill>
                <a:schemeClr val="tx1"/>
              </a:solidFill>
            </a:endParaRPr>
          </a:p>
          <a:p>
            <a:pPr algn="ctr"/>
            <a:r>
              <a:rPr lang="id-ID" sz="2000" dirty="0" smtClean="0">
                <a:solidFill>
                  <a:schemeClr val="tx1"/>
                </a:solidFill>
              </a:rPr>
              <a:t> (</a:t>
            </a:r>
            <a:r>
              <a:rPr lang="id-ID" sz="2000" dirty="0">
                <a:solidFill>
                  <a:schemeClr val="tx1"/>
                </a:solidFill>
              </a:rPr>
              <a:t>TUNTAS</a:t>
            </a:r>
            <a:r>
              <a:rPr lang="id-ID" sz="2000" dirty="0" smtClean="0">
                <a:solidFill>
                  <a:schemeClr val="tx1"/>
                </a:solidFill>
              </a:rPr>
              <a:t>?)</a:t>
            </a:r>
            <a:endParaRPr lang="en-US" sz="2000" dirty="0" smtClean="0">
              <a:solidFill>
                <a:schemeClr val="tx1"/>
              </a:solidFill>
            </a:endParaRPr>
          </a:p>
          <a:p>
            <a:pPr algn="ctr"/>
            <a:endParaRPr lang="en-US" sz="2000" dirty="0" smtClean="0">
              <a:solidFill>
                <a:schemeClr val="tx1"/>
              </a:solidFill>
            </a:endParaRPr>
          </a:p>
          <a:p>
            <a:pPr algn="ctr"/>
            <a:endParaRPr lang="id-ID" sz="2000" dirty="0">
              <a:solidFill>
                <a:schemeClr val="tx1"/>
              </a:solidFill>
            </a:endParaRPr>
          </a:p>
        </p:txBody>
      </p:sp>
      <p:sp>
        <p:nvSpPr>
          <p:cNvPr id="5" name="Rectangle 4"/>
          <p:cNvSpPr/>
          <p:nvPr/>
        </p:nvSpPr>
        <p:spPr>
          <a:xfrm>
            <a:off x="4871864" y="4077072"/>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REMEDIAL</a:t>
            </a:r>
          </a:p>
        </p:txBody>
      </p:sp>
      <p:sp>
        <p:nvSpPr>
          <p:cNvPr id="6" name="Rectangle 5"/>
          <p:cNvSpPr/>
          <p:nvPr/>
        </p:nvSpPr>
        <p:spPr>
          <a:xfrm>
            <a:off x="5807968" y="1844824"/>
            <a:ext cx="18120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bg1"/>
                </a:solidFill>
              </a:rPr>
              <a:t>PENGAYAAN</a:t>
            </a:r>
          </a:p>
        </p:txBody>
      </p:sp>
      <p:sp>
        <p:nvSpPr>
          <p:cNvPr id="7" name="Rectangle 6"/>
          <p:cNvSpPr/>
          <p:nvPr/>
        </p:nvSpPr>
        <p:spPr>
          <a:xfrm>
            <a:off x="8112224" y="2718212"/>
            <a:ext cx="2376482" cy="782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PENILAIAN AKHIR</a:t>
            </a:r>
          </a:p>
          <a:p>
            <a:pPr algn="ctr"/>
            <a:r>
              <a:rPr lang="id-ID" sz="2000" dirty="0"/>
              <a:t>(TUNTAS)</a:t>
            </a:r>
          </a:p>
        </p:txBody>
      </p:sp>
      <p:sp>
        <p:nvSpPr>
          <p:cNvPr id="8" name="Rectangle 7"/>
          <p:cNvSpPr/>
          <p:nvPr/>
        </p:nvSpPr>
        <p:spPr>
          <a:xfrm>
            <a:off x="4295800" y="5229200"/>
            <a:ext cx="1656184" cy="6480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PENUGASAN</a:t>
            </a:r>
          </a:p>
        </p:txBody>
      </p:sp>
      <p:sp>
        <p:nvSpPr>
          <p:cNvPr id="9" name="Rectangle 8"/>
          <p:cNvSpPr/>
          <p:nvPr/>
        </p:nvSpPr>
        <p:spPr>
          <a:xfrm>
            <a:off x="6600056" y="5229200"/>
            <a:ext cx="1535028" cy="6480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BIMBINGAN</a:t>
            </a:r>
          </a:p>
        </p:txBody>
      </p:sp>
      <p:cxnSp>
        <p:nvCxnSpPr>
          <p:cNvPr id="12" name="Elbow Connector 11"/>
          <p:cNvCxnSpPr>
            <a:stCxn id="3" idx="3"/>
            <a:endCxn id="4" idx="1"/>
          </p:cNvCxnSpPr>
          <p:nvPr/>
        </p:nvCxnSpPr>
        <p:spPr>
          <a:xfrm flipV="1">
            <a:off x="3863753" y="3217622"/>
            <a:ext cx="936102" cy="24738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a:endCxn id="7" idx="1"/>
          </p:cNvCxnSpPr>
          <p:nvPr/>
        </p:nvCxnSpPr>
        <p:spPr>
          <a:xfrm flipV="1">
            <a:off x="6431758" y="3109610"/>
            <a:ext cx="1680466" cy="10801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stCxn id="4" idx="0"/>
            <a:endCxn id="6" idx="1"/>
          </p:cNvCxnSpPr>
          <p:nvPr/>
        </p:nvCxnSpPr>
        <p:spPr>
          <a:xfrm rot="5400000" flipH="1" flipV="1">
            <a:off x="5437211" y="2347456"/>
            <a:ext cx="549352" cy="19216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6" idx="3"/>
            <a:endCxn id="7" idx="0"/>
          </p:cNvCxnSpPr>
          <p:nvPr/>
        </p:nvCxnSpPr>
        <p:spPr>
          <a:xfrm>
            <a:off x="7620000" y="2168860"/>
            <a:ext cx="1680465" cy="54935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5523365" y="3717032"/>
            <a:ext cx="45719" cy="36004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2" name="Shape 21"/>
          <p:cNvCxnSpPr>
            <a:stCxn id="5" idx="1"/>
            <a:endCxn id="3" idx="2"/>
          </p:cNvCxnSpPr>
          <p:nvPr/>
        </p:nvCxnSpPr>
        <p:spPr>
          <a:xfrm rot="10800000">
            <a:off x="2362184" y="3933056"/>
            <a:ext cx="2509681" cy="468052"/>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1424" y="5183904"/>
            <a:ext cx="2376264" cy="369332"/>
          </a:xfrm>
          <a:prstGeom prst="rect">
            <a:avLst/>
          </a:prstGeom>
          <a:solidFill>
            <a:srgbClr val="FFC000"/>
          </a:solidFill>
        </p:spPr>
        <p:txBody>
          <a:bodyPr wrap="square" rtlCol="0">
            <a:spAutoFit/>
          </a:bodyPr>
          <a:lstStyle/>
          <a:p>
            <a:r>
              <a:rPr lang="en-US" dirty="0" smtClean="0"/>
              <a:t>BEL</a:t>
            </a:r>
            <a:r>
              <a:rPr lang="id-ID" dirty="0" smtClean="0"/>
              <a:t>AJAR </a:t>
            </a:r>
            <a:r>
              <a:rPr lang="id-ID" dirty="0"/>
              <a:t>ULANG</a:t>
            </a:r>
          </a:p>
        </p:txBody>
      </p:sp>
      <p:cxnSp>
        <p:nvCxnSpPr>
          <p:cNvPr id="25" name="Elbow Connector 24"/>
          <p:cNvCxnSpPr>
            <a:stCxn id="5" idx="2"/>
            <a:endCxn id="8" idx="0"/>
          </p:cNvCxnSpPr>
          <p:nvPr/>
        </p:nvCxnSpPr>
        <p:spPr>
          <a:xfrm rot="5400000">
            <a:off x="5105890" y="4743146"/>
            <a:ext cx="504056" cy="46805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6150006" y="4113076"/>
            <a:ext cx="504056" cy="172819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727848" y="6309320"/>
            <a:ext cx="338437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ULANGAN (FORMATIF) SUSULAN</a:t>
            </a:r>
          </a:p>
        </p:txBody>
      </p:sp>
      <p:cxnSp>
        <p:nvCxnSpPr>
          <p:cNvPr id="30" name="Elbow Connector 29"/>
          <p:cNvCxnSpPr>
            <a:stCxn id="8" idx="2"/>
            <a:endCxn id="28" idx="0"/>
          </p:cNvCxnSpPr>
          <p:nvPr/>
        </p:nvCxnSpPr>
        <p:spPr>
          <a:xfrm rot="16200000" flipH="1">
            <a:off x="5555940" y="5445224"/>
            <a:ext cx="432048" cy="129614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9" idx="2"/>
            <a:endCxn id="28" idx="0"/>
          </p:cNvCxnSpPr>
          <p:nvPr/>
        </p:nvCxnSpPr>
        <p:spPr>
          <a:xfrm rot="5400000">
            <a:off x="6677779" y="5619529"/>
            <a:ext cx="432048" cy="94753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8" idx="3"/>
          </p:cNvCxnSpPr>
          <p:nvPr/>
        </p:nvCxnSpPr>
        <p:spPr>
          <a:xfrm flipV="1">
            <a:off x="8112224" y="3501008"/>
            <a:ext cx="936104" cy="3082652"/>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328249" y="6093296"/>
            <a:ext cx="492443" cy="369332"/>
          </a:xfrm>
          <a:prstGeom prst="rect">
            <a:avLst/>
          </a:prstGeom>
          <a:noFill/>
        </p:spPr>
        <p:txBody>
          <a:bodyPr wrap="none" rtlCol="0">
            <a:spAutoFit/>
          </a:bodyPr>
          <a:lstStyle/>
          <a:p>
            <a:r>
              <a:rPr lang="id-ID" dirty="0"/>
              <a:t>YA</a:t>
            </a:r>
          </a:p>
        </p:txBody>
      </p:sp>
      <p:cxnSp>
        <p:nvCxnSpPr>
          <p:cNvPr id="34" name="Shape 33"/>
          <p:cNvCxnSpPr>
            <a:endCxn id="23" idx="3"/>
          </p:cNvCxnSpPr>
          <p:nvPr/>
        </p:nvCxnSpPr>
        <p:spPr>
          <a:xfrm rot="10800000">
            <a:off x="3287688" y="5368570"/>
            <a:ext cx="1512168" cy="112077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15680" y="6093296"/>
            <a:ext cx="859402" cy="369332"/>
          </a:xfrm>
          <a:prstGeom prst="rect">
            <a:avLst/>
          </a:prstGeom>
          <a:noFill/>
        </p:spPr>
        <p:txBody>
          <a:bodyPr wrap="none" rtlCol="0">
            <a:spAutoFit/>
          </a:bodyPr>
          <a:lstStyle/>
          <a:p>
            <a:r>
              <a:rPr lang="id-ID" dirty="0"/>
              <a:t>BELUM</a:t>
            </a:r>
          </a:p>
        </p:txBody>
      </p:sp>
      <p:sp>
        <p:nvSpPr>
          <p:cNvPr id="43" name="Rectangle 42"/>
          <p:cNvSpPr/>
          <p:nvPr/>
        </p:nvSpPr>
        <p:spPr>
          <a:xfrm>
            <a:off x="6713984" y="2815171"/>
            <a:ext cx="492443" cy="369332"/>
          </a:xfrm>
          <a:prstGeom prst="rect">
            <a:avLst/>
          </a:prstGeom>
        </p:spPr>
        <p:txBody>
          <a:bodyPr wrap="none">
            <a:spAutoFit/>
          </a:bodyPr>
          <a:lstStyle/>
          <a:p>
            <a:r>
              <a:rPr lang="id-ID" dirty="0" smtClean="0"/>
              <a:t>YA</a:t>
            </a:r>
            <a:endParaRPr lang="id-ID" dirty="0"/>
          </a:p>
        </p:txBody>
      </p:sp>
      <p:sp>
        <p:nvSpPr>
          <p:cNvPr id="44" name="Rectangle 43"/>
          <p:cNvSpPr/>
          <p:nvPr/>
        </p:nvSpPr>
        <p:spPr>
          <a:xfrm>
            <a:off x="5153771" y="2300011"/>
            <a:ext cx="492443" cy="369332"/>
          </a:xfrm>
          <a:prstGeom prst="rect">
            <a:avLst/>
          </a:prstGeom>
        </p:spPr>
        <p:txBody>
          <a:bodyPr wrap="none">
            <a:spAutoFit/>
          </a:bodyPr>
          <a:lstStyle/>
          <a:p>
            <a:r>
              <a:rPr lang="id-ID" dirty="0"/>
              <a:t>YA</a:t>
            </a:r>
          </a:p>
        </p:txBody>
      </p:sp>
    </p:spTree>
    <p:extLst>
      <p:ext uri="{BB962C8B-B14F-4D97-AF65-F5344CB8AC3E}">
        <p14:creationId xmlns:p14="http://schemas.microsoft.com/office/powerpoint/2010/main" xmlns="" val="1564650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111840" y="1193922"/>
          <a:ext cx="7687746" cy="447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13315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50" dirty="0"/>
              <a:t>PENGERTIAN PENILAIAN AUTENTIK</a:t>
            </a:r>
          </a:p>
        </p:txBody>
      </p:sp>
      <p:sp>
        <p:nvSpPr>
          <p:cNvPr id="3" name="Content Placeholder 2"/>
          <p:cNvSpPr>
            <a:spLocks noGrp="1"/>
          </p:cNvSpPr>
          <p:nvPr>
            <p:ph idx="1"/>
          </p:nvPr>
        </p:nvSpPr>
        <p:spPr/>
        <p:txBody>
          <a:bodyPr>
            <a:normAutofit fontScale="92500"/>
          </a:bodyPr>
          <a:lstStyle/>
          <a:p>
            <a:r>
              <a:rPr lang="en-US" dirty="0" smtClean="0"/>
              <a:t>PENILAIAN AUTENTIK ADALAH BENTUK PENILAIAN YANG MENUNTUT PESERTA DIDIK MENUNJUKKAN PENGETAHUAN, KETRAMPILAN BERPIKIR, KETRAMPILAN MELAKUKAN, DAN SIKAP DALAM MENYELESAIKAN TUGAS. </a:t>
            </a:r>
            <a:r>
              <a:rPr lang="id-ID" dirty="0" smtClean="0"/>
              <a:t> </a:t>
            </a:r>
            <a:endParaRPr lang="en-US" dirty="0" smtClean="0"/>
          </a:p>
          <a:p>
            <a:r>
              <a:rPr lang="id-ID" dirty="0" smtClean="0"/>
              <a:t>PERFORMANCE ASSESSMENT IS A TERM THAT IS COMMONLY USED IN PLACE OF, OR WITH, AUTHENTIC ASSESSMENT. PERFORMANCE ASSESSMENT REQUIRES STUDENTS TO DEMONSTRATE THEIR KNOWLEDGE, SKILLS, AND STRATEGIES BY CREATING A RESPONSE OR A PRODUCT (RUDNER &amp; BOSTON, 1994; WIGGINS, 1989). </a:t>
            </a:r>
            <a:endParaRPr lang="en-US" dirty="0" smtClean="0"/>
          </a:p>
          <a:p>
            <a:r>
              <a:rPr lang="id-ID" dirty="0" smtClean="0"/>
              <a:t>ASSESSMENT DRIVES </a:t>
            </a:r>
            <a:r>
              <a:rPr lang="en-US" dirty="0" smtClean="0"/>
              <a:t>FROM </a:t>
            </a:r>
            <a:r>
              <a:rPr lang="id-ID" dirty="0" smtClean="0"/>
              <a:t>THE CURRICULUM</a:t>
            </a:r>
            <a:r>
              <a:rPr lang="en-US" dirty="0" smtClean="0"/>
              <a:t> </a:t>
            </a:r>
            <a:r>
              <a:rPr lang="id-ID" dirty="0" smtClean="0"/>
              <a:t>THAT STUDENTS WILL PERFORM TO DEMONSTRATE THEIR MASTERY</a:t>
            </a:r>
            <a:r>
              <a:rPr lang="en-US" dirty="0" smtClean="0"/>
              <a:t> </a:t>
            </a:r>
            <a:r>
              <a:rPr lang="id-ID" dirty="0" smtClean="0"/>
              <a:t>WHICH WOULD INCLUDE THE ACQUISITION OF ESSENTIAL KNOWLEDGE AND SKILLS</a:t>
            </a:r>
            <a:r>
              <a:rPr lang="en-US" dirty="0" smtClean="0"/>
              <a:t> (MUELLER)</a:t>
            </a:r>
            <a:r>
              <a:rPr lang="id-ID" dirty="0" smtClean="0"/>
              <a:t>. </a:t>
            </a:r>
            <a:endParaRPr lang="en-US" dirty="0" smtClean="0"/>
          </a:p>
          <a:p>
            <a:r>
              <a:rPr lang="en-US" b="1" dirty="0" smtClean="0"/>
              <a:t>AUTHENTIC ASSESSMENT:</a:t>
            </a:r>
            <a:r>
              <a:rPr lang="en-US" dirty="0" smtClean="0"/>
              <a:t> </a:t>
            </a:r>
            <a:r>
              <a:rPr lang="en-US" i="1" dirty="0" smtClean="0"/>
              <a:t>STUDENTS ARE ASKED TO PERFORM REAL-WORLD TASKS THAT DEMONSTRATE MEANINGFUL APPLICATION OF ESSENTIAL KNOWLEDGE AND SKILLS</a:t>
            </a:r>
            <a:endParaRPr lang="en-US" dirty="0" smtClean="0"/>
          </a:p>
          <a:p>
            <a:endParaRPr lang="en-US" dirty="0"/>
          </a:p>
        </p:txBody>
      </p:sp>
    </p:spTree>
    <p:extLst>
      <p:ext uri="{BB962C8B-B14F-4D97-AF65-F5344CB8AC3E}">
        <p14:creationId xmlns:p14="http://schemas.microsoft.com/office/powerpoint/2010/main" xmlns="" val="4047048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299" y="2920621"/>
            <a:ext cx="3411940" cy="90075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PENILAIAN AUTENTIK</a:t>
            </a:r>
            <a:endParaRPr lang="en-US" sz="2800" dirty="0"/>
          </a:p>
        </p:txBody>
      </p:sp>
      <p:sp>
        <p:nvSpPr>
          <p:cNvPr id="3" name="Right Arrow 2"/>
          <p:cNvSpPr/>
          <p:nvPr/>
        </p:nvSpPr>
        <p:spPr>
          <a:xfrm>
            <a:off x="4817660" y="3036627"/>
            <a:ext cx="600501" cy="668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95582" y="2006220"/>
            <a:ext cx="3630305" cy="270225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MENUNTUT KEMAMPUAN BERPIKIR TINGKAT:</a:t>
            </a:r>
          </a:p>
          <a:p>
            <a:r>
              <a:rPr lang="en-US" dirty="0"/>
              <a:t>	</a:t>
            </a:r>
            <a:r>
              <a:rPr lang="en-US" dirty="0" smtClean="0"/>
              <a:t>- MEMAHAMI</a:t>
            </a:r>
          </a:p>
          <a:p>
            <a:r>
              <a:rPr lang="en-US" dirty="0"/>
              <a:t>	</a:t>
            </a:r>
            <a:r>
              <a:rPr lang="en-US" dirty="0" smtClean="0"/>
              <a:t>- MENERAPKAN</a:t>
            </a:r>
          </a:p>
          <a:p>
            <a:r>
              <a:rPr lang="en-US" dirty="0"/>
              <a:t>	</a:t>
            </a:r>
            <a:r>
              <a:rPr lang="en-US" dirty="0" smtClean="0"/>
              <a:t>- MENGANALISIS</a:t>
            </a:r>
          </a:p>
          <a:p>
            <a:r>
              <a:rPr lang="en-US" dirty="0" smtClean="0"/>
              <a:t>	- MENGEVALUASI</a:t>
            </a:r>
          </a:p>
          <a:p>
            <a:r>
              <a:rPr lang="en-US" dirty="0"/>
              <a:t>	</a:t>
            </a:r>
            <a:r>
              <a:rPr lang="en-US" dirty="0" smtClean="0"/>
              <a:t>- MENCIPTA</a:t>
            </a:r>
          </a:p>
          <a:p>
            <a:r>
              <a:rPr lang="en-US" dirty="0"/>
              <a:t> </a:t>
            </a:r>
            <a:r>
              <a:rPr lang="en-US" dirty="0" smtClean="0"/>
              <a:t>            </a:t>
            </a:r>
            <a:endParaRPr lang="en-US" dirty="0"/>
          </a:p>
        </p:txBody>
      </p:sp>
      <p:sp>
        <p:nvSpPr>
          <p:cNvPr id="5" name="Right Brace 4"/>
          <p:cNvSpPr/>
          <p:nvPr/>
        </p:nvSpPr>
        <p:spPr>
          <a:xfrm>
            <a:off x="8161361" y="3480179"/>
            <a:ext cx="204717" cy="641445"/>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8366078" y="3254990"/>
            <a:ext cx="382136" cy="1091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HOTS</a:t>
            </a:r>
            <a:endParaRPr lang="en-US" dirty="0"/>
          </a:p>
        </p:txBody>
      </p:sp>
    </p:spTree>
    <p:extLst>
      <p:ext uri="{BB962C8B-B14F-4D97-AF65-F5344CB8AC3E}">
        <p14:creationId xmlns:p14="http://schemas.microsoft.com/office/powerpoint/2010/main" xmlns="" val="230700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1400" y="2861726"/>
            <a:ext cx="8610600" cy="1292225"/>
          </a:xfrm>
          <a:solidFill>
            <a:schemeClr val="tx1"/>
          </a:solidFill>
        </p:spPr>
        <p:txBody>
          <a:bodyPr/>
          <a:lstStyle/>
          <a:p>
            <a:pPr algn="ctr"/>
            <a:r>
              <a:rPr lang="en-US" dirty="0" smtClean="0">
                <a:solidFill>
                  <a:schemeClr val="bg1"/>
                </a:solidFill>
              </a:rPr>
              <a:t>STRATEGI PENYAMPAIAN </a:t>
            </a:r>
            <a:r>
              <a:rPr lang="en-US" dirty="0" smtClean="0"/>
              <a:t>MATERI</a:t>
            </a:r>
            <a:endParaRPr lang="en-US" dirty="0"/>
          </a:p>
        </p:txBody>
      </p:sp>
    </p:spTree>
    <p:extLst>
      <p:ext uri="{BB962C8B-B14F-4D97-AF65-F5344CB8AC3E}">
        <p14:creationId xmlns:p14="http://schemas.microsoft.com/office/powerpoint/2010/main" xmlns="" val="124706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 KOMPETENSI LULUSAN</a:t>
            </a:r>
            <a:br>
              <a:rPr lang="en-US" dirty="0" smtClean="0"/>
            </a:br>
            <a:r>
              <a:rPr lang="en-US" dirty="0" smtClean="0"/>
              <a:t>PERMENDIKBUD NO 20 TAHUN 2016</a:t>
            </a:r>
            <a:endParaRPr lang="en-US" dirty="0"/>
          </a:p>
        </p:txBody>
      </p:sp>
      <p:graphicFrame>
        <p:nvGraphicFramePr>
          <p:cNvPr id="3" name="Diagram 2"/>
          <p:cNvGraphicFramePr/>
          <p:nvPr>
            <p:extLst>
              <p:ext uri="{D42A27DB-BD31-4B8C-83A1-F6EECF244321}">
                <p14:modId xmlns:p14="http://schemas.microsoft.com/office/powerpoint/2010/main" xmlns="" val="1188240001"/>
              </p:ext>
            </p:extLst>
          </p:nvPr>
        </p:nvGraphicFramePr>
        <p:xfrm>
          <a:off x="477671" y="2057401"/>
          <a:ext cx="11327641" cy="4630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333974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YANG TERJADI</a:t>
            </a:r>
            <a:endParaRPr lang="en-US" dirty="0"/>
          </a:p>
        </p:txBody>
      </p:sp>
      <p:sp>
        <p:nvSpPr>
          <p:cNvPr id="3" name="Content Placeholder 2"/>
          <p:cNvSpPr>
            <a:spLocks noGrp="1"/>
          </p:cNvSpPr>
          <p:nvPr>
            <p:ph idx="1"/>
          </p:nvPr>
        </p:nvSpPr>
        <p:spPr/>
        <p:txBody>
          <a:bodyPr>
            <a:normAutofit/>
          </a:bodyPr>
          <a:lstStyle/>
          <a:p>
            <a:r>
              <a:rPr lang="en-US" dirty="0" smtClean="0"/>
              <a:t>BELUM SESUAI DENGAN HAKIKAT PENDIDIKAN BERBASIS KOMPETENSI: PESERTA HARUS MAMPU MELAKSANAKAN (ABILITY TO PERFORM)</a:t>
            </a:r>
          </a:p>
          <a:p>
            <a:r>
              <a:rPr lang="en-US" dirty="0" smtClean="0"/>
              <a:t>MODEL PEMBELAJARAN MASIH BERSIFAT MODEL UNTUK DIBAHAS PELATIH BELUM MODEL UNTUK  DIPAHAMI, DIKEMBANGKAN OLEH PESERTA PELATIHAN  </a:t>
            </a:r>
          </a:p>
          <a:p>
            <a:r>
              <a:rPr lang="en-US" dirty="0" smtClean="0"/>
              <a:t>BELUM TERJADI PERENCANAAN PELATIHAN YANG MENGGAMBARKAN KESELURUHAN PROSES DAN BERAKHIR  DI KETRAMPILAN YANG DIMILIKI PESERTA DIDIK</a:t>
            </a:r>
          </a:p>
          <a:p>
            <a:r>
              <a:rPr lang="en-US" dirty="0" smtClean="0"/>
              <a:t>JUMLAH PESERTA UNTUK SATU PENGEMBANGAN KETRAMPILAN TERLALU BESAR: SATU KELOMPOK UNTUK PELATIHAN SEKITAR 5 ORANG: DAPAT MENGGUNAKAN PENDEKATAN STUDIO TEACHING</a:t>
            </a:r>
          </a:p>
          <a:p>
            <a:endParaRPr lang="en-US" dirty="0"/>
          </a:p>
        </p:txBody>
      </p:sp>
    </p:spTree>
    <p:extLst>
      <p:ext uri="{BB962C8B-B14F-4D97-AF65-F5344CB8AC3E}">
        <p14:creationId xmlns:p14="http://schemas.microsoft.com/office/powerpoint/2010/main" xmlns="" val="562409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34572"/>
            <a:ext cx="9296400" cy="1522829"/>
          </a:xfrm>
        </p:spPr>
        <p:txBody>
          <a:bodyPr/>
          <a:lstStyle/>
          <a:p>
            <a:pPr algn="ctr"/>
            <a:r>
              <a:rPr lang="en-US" dirty="0" smtClean="0"/>
              <a:t>UNTUK MENGATASI: BACK TO BASIC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KOMPETENSI TERDIRI ATAS PENGETAHUAN, KETRAMPILAN DAN SIKAP</a:t>
            </a:r>
          </a:p>
          <a:p>
            <a:r>
              <a:rPr lang="en-US" dirty="0" smtClean="0"/>
              <a:t>YANG BELAJAR PESERTA PELATIHAN (GURU/KS/PENGAWAS): SAMPAI TAHU, MAMPU, DAN BISA</a:t>
            </a:r>
          </a:p>
          <a:p>
            <a:r>
              <a:rPr lang="en-US" dirty="0" smtClean="0"/>
              <a:t>PENGETAHUAN – PENGETAHUAN DASAR DITRANSFER DARI PELATIH  DAN DIPERKAYA OLEH PESERTA PELATIHAN</a:t>
            </a:r>
          </a:p>
          <a:p>
            <a:r>
              <a:rPr lang="en-US" dirty="0" smtClean="0"/>
              <a:t>KETRAMPILAN: DILATIH-DILAKUKAN PESERTA PELATIHAN – MAHIR</a:t>
            </a:r>
          </a:p>
          <a:p>
            <a:r>
              <a:rPr lang="en-US" dirty="0" smtClean="0"/>
              <a:t>KETRAMPILAN: BERPIKIR, MENGEMBANGKAN SILABUS/RPP, MENGEMBANGKAN PROSES PEMBELAJARAN, MERANCANG PENILAIAN HASIL BELAJAR, MELAKUKAN TINDAK LANJUT HASIL PENILAIAN </a:t>
            </a:r>
          </a:p>
          <a:p>
            <a:r>
              <a:rPr lang="en-US" dirty="0" smtClean="0"/>
              <a:t>ANDA BISA MENGAJAR APA YANG DIKETAHUI, HANYA BISA MELATIH APA YANG ANDA BISA, DAN MENGEMBANGKAN SIKAP DARI SIAPA DIRI ANDA</a:t>
            </a:r>
            <a:endParaRPr lang="en-US" dirty="0"/>
          </a:p>
        </p:txBody>
      </p:sp>
    </p:spTree>
    <p:extLst>
      <p:ext uri="{BB962C8B-B14F-4D97-AF65-F5344CB8AC3E}">
        <p14:creationId xmlns:p14="http://schemas.microsoft.com/office/powerpoint/2010/main" xmlns="" val="3783754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65231"/>
            <a:ext cx="12192000" cy="215634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PENGATURAN UMUM UNTUK PENYEGARAN DAN PENAMBAHAN PENGETAHUAN BARU</a:t>
            </a:r>
          </a:p>
          <a:p>
            <a:pPr algn="ctr"/>
            <a:r>
              <a:rPr lang="en-US" sz="2800" dirty="0" smtClean="0"/>
              <a:t>KELOMPOK KECIL UNTUK MENGEMBANGKAN KETRAPILAN</a:t>
            </a:r>
            <a:endParaRPr lang="en-US" sz="2800" dirty="0"/>
          </a:p>
        </p:txBody>
      </p:sp>
      <p:sp>
        <p:nvSpPr>
          <p:cNvPr id="3" name="Rectangle 2"/>
          <p:cNvSpPr/>
          <p:nvPr/>
        </p:nvSpPr>
        <p:spPr>
          <a:xfrm>
            <a:off x="0" y="1252025"/>
            <a:ext cx="12192000" cy="112541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JADIKAN CONTOH POLA YANG DIGUNAKAN KEGIATAN SEKARANG  </a:t>
            </a:r>
            <a:endParaRPr lang="en-US" sz="3200" dirty="0"/>
          </a:p>
        </p:txBody>
      </p:sp>
      <p:sp>
        <p:nvSpPr>
          <p:cNvPr id="4" name="Down Arrow 3"/>
          <p:cNvSpPr/>
          <p:nvPr/>
        </p:nvSpPr>
        <p:spPr>
          <a:xfrm>
            <a:off x="6096000" y="2588455"/>
            <a:ext cx="1458351" cy="57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75839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71832" y="751933"/>
            <a:ext cx="7406186" cy="1200329"/>
          </a:xfrm>
          <a:prstGeom prst="rect">
            <a:avLst/>
          </a:prstGeom>
        </p:spPr>
        <p:txBody>
          <a:bodyPr wrap="square">
            <a:spAutoFit/>
          </a:bodyPr>
          <a:lstStyle/>
          <a:p>
            <a:r>
              <a:rPr lang="en-US" sz="2400" b="1" dirty="0"/>
              <a:t>PENGETAHUAN – PENGETAHUAN DASAR DITRANSFER DARI PELATIH  DAN DIPERKAYA OLEH PESERTA PELATIHAN</a:t>
            </a: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52262"/>
            <a:ext cx="12192000" cy="3588729"/>
          </a:xfrm>
          <a:prstGeom prst="rect">
            <a:avLst/>
          </a:prstGeom>
        </p:spPr>
      </p:pic>
      <p:sp>
        <p:nvSpPr>
          <p:cNvPr id="8" name="Rectangle 7"/>
          <p:cNvSpPr/>
          <p:nvPr/>
        </p:nvSpPr>
        <p:spPr>
          <a:xfrm>
            <a:off x="0" y="6032310"/>
            <a:ext cx="12192000" cy="7090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ALUR KOMUNIKASI DENGAN SETIAP PESERTA HARUS TERJAGA</a:t>
            </a:r>
            <a:endParaRPr lang="en-US" sz="2800" dirty="0"/>
          </a:p>
        </p:txBody>
      </p:sp>
    </p:spTree>
    <p:extLst>
      <p:ext uri="{BB962C8B-B14F-4D97-AF65-F5344CB8AC3E}">
        <p14:creationId xmlns:p14="http://schemas.microsoft.com/office/powerpoint/2010/main" xmlns="" val="204770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157" y="458169"/>
            <a:ext cx="8210843" cy="954107"/>
          </a:xfrm>
          <a:prstGeom prst="rect">
            <a:avLst/>
          </a:prstGeom>
        </p:spPr>
        <p:txBody>
          <a:bodyPr wrap="square">
            <a:spAutoFit/>
          </a:bodyPr>
          <a:lstStyle/>
          <a:p>
            <a:r>
              <a:rPr lang="en-US" sz="2800" b="1" dirty="0"/>
              <a:t>KETRAMPILAN: DILATIH-DILAKUKAN PESERTA PELATIHAN – MAHIR</a:t>
            </a:r>
          </a:p>
        </p:txBody>
      </p:sp>
      <p:sp>
        <p:nvSpPr>
          <p:cNvPr id="3" name="Rectangle 2"/>
          <p:cNvSpPr/>
          <p:nvPr/>
        </p:nvSpPr>
        <p:spPr>
          <a:xfrm>
            <a:off x="9355015" y="1412276"/>
            <a:ext cx="2836985" cy="131685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PENGEMBANGAN PEMAHAMAN</a:t>
            </a:r>
          </a:p>
          <a:p>
            <a:pPr algn="ctr"/>
            <a:r>
              <a:rPr lang="en-US" dirty="0" smtClean="0"/>
              <a:t>KONSEP DAN PROSEDUR</a:t>
            </a:r>
            <a:endParaRPr lang="en-US" dirty="0"/>
          </a:p>
        </p:txBody>
      </p:sp>
      <p:sp>
        <p:nvSpPr>
          <p:cNvPr id="4" name="Down Arrow 3"/>
          <p:cNvSpPr/>
          <p:nvPr/>
        </p:nvSpPr>
        <p:spPr>
          <a:xfrm>
            <a:off x="10513255" y="2729132"/>
            <a:ext cx="675250" cy="7174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09760" y="3458154"/>
            <a:ext cx="2682240" cy="82999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PELATIHAN</a:t>
            </a:r>
          </a:p>
          <a:p>
            <a:pPr algn="ctr"/>
            <a:r>
              <a:rPr lang="en-US" sz="2000" dirty="0" smtClean="0"/>
              <a:t>INDIVIDUAL</a:t>
            </a:r>
            <a:endParaRPr lang="en-US" sz="2000" dirty="0"/>
          </a:p>
        </p:txBody>
      </p:sp>
      <p:sp>
        <p:nvSpPr>
          <p:cNvPr id="6" name="Down Arrow 5"/>
          <p:cNvSpPr/>
          <p:nvPr/>
        </p:nvSpPr>
        <p:spPr>
          <a:xfrm>
            <a:off x="10560148" y="4299717"/>
            <a:ext cx="675250" cy="7174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05890" y="5028739"/>
            <a:ext cx="2583766" cy="647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PENILAIAN</a:t>
            </a:r>
            <a:endParaRPr lang="en-US" sz="20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388" y="1583140"/>
            <a:ext cx="2561047" cy="16975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78073" y="3087858"/>
            <a:ext cx="3121152" cy="2081784"/>
          </a:xfrm>
          <a:prstGeom prst="rect">
            <a:avLst/>
          </a:prstGeom>
        </p:spPr>
      </p:pic>
      <p:cxnSp>
        <p:nvCxnSpPr>
          <p:cNvPr id="11" name="Curved Connector 10"/>
          <p:cNvCxnSpPr/>
          <p:nvPr/>
        </p:nvCxnSpPr>
        <p:spPr>
          <a:xfrm>
            <a:off x="3398293" y="2565779"/>
            <a:ext cx="582864" cy="522079"/>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82936" y="4332194"/>
            <a:ext cx="2402007" cy="2252755"/>
          </a:xfrm>
          <a:prstGeom prst="rect">
            <a:avLst/>
          </a:prstGeom>
        </p:spPr>
      </p:pic>
      <p:cxnSp>
        <p:nvCxnSpPr>
          <p:cNvPr id="16" name="Curved Connector 15"/>
          <p:cNvCxnSpPr/>
          <p:nvPr/>
        </p:nvCxnSpPr>
        <p:spPr>
          <a:xfrm>
            <a:off x="6361992" y="3725841"/>
            <a:ext cx="612017" cy="562308"/>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5675853"/>
            <a:ext cx="6361992" cy="76589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ANDA HANYA BISA LATIH APA YANG ANDA BISA LAKUKAN</a:t>
            </a:r>
            <a:endParaRPr lang="en-US" sz="2000" dirty="0"/>
          </a:p>
        </p:txBody>
      </p:sp>
    </p:spTree>
    <p:extLst>
      <p:ext uri="{BB962C8B-B14F-4D97-AF65-F5344CB8AC3E}">
        <p14:creationId xmlns:p14="http://schemas.microsoft.com/office/powerpoint/2010/main" xmlns="" val="2969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YANG HARUS DILAKUKAN</a:t>
            </a:r>
            <a:endParaRPr lang="en-US" dirty="0"/>
          </a:p>
        </p:txBody>
      </p:sp>
      <p:sp>
        <p:nvSpPr>
          <p:cNvPr id="4" name="Rectangle 3"/>
          <p:cNvSpPr/>
          <p:nvPr/>
        </p:nvSpPr>
        <p:spPr>
          <a:xfrm>
            <a:off x="880281" y="4130154"/>
            <a:ext cx="3316406" cy="8291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MEMBUAT SILABUS</a:t>
            </a:r>
            <a:endParaRPr lang="en-US" dirty="0"/>
          </a:p>
        </p:txBody>
      </p:sp>
      <p:sp>
        <p:nvSpPr>
          <p:cNvPr id="5" name="Rectangle 4"/>
          <p:cNvSpPr/>
          <p:nvPr/>
        </p:nvSpPr>
        <p:spPr>
          <a:xfrm>
            <a:off x="4196687" y="5090613"/>
            <a:ext cx="3723564" cy="90075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MEMBUAT RPP</a:t>
            </a:r>
            <a:endParaRPr lang="en-US" dirty="0"/>
          </a:p>
        </p:txBody>
      </p:sp>
      <p:sp>
        <p:nvSpPr>
          <p:cNvPr id="6" name="Rectangle 5"/>
          <p:cNvSpPr/>
          <p:nvPr/>
        </p:nvSpPr>
        <p:spPr>
          <a:xfrm>
            <a:off x="7920251" y="6086901"/>
            <a:ext cx="4271749" cy="757451"/>
          </a:xfrm>
          <a:prstGeom prst="rect">
            <a:avLst/>
          </a:prstGeom>
          <a:solidFill>
            <a:schemeClr val="accent6">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MENGEMBANGKAN BUTIR SOAL AUTENTIK </a:t>
            </a:r>
            <a:r>
              <a:rPr lang="en-US" dirty="0" smtClean="0">
                <a:solidFill>
                  <a:schemeClr val="bg1"/>
                </a:solidFill>
              </a:rPr>
              <a:t> </a:t>
            </a:r>
            <a:r>
              <a:rPr lang="en-US" dirty="0" smtClean="0"/>
              <a:t>          HOTS</a:t>
            </a:r>
            <a:endParaRPr lang="en-US" dirty="0"/>
          </a:p>
        </p:txBody>
      </p:sp>
      <p:cxnSp>
        <p:nvCxnSpPr>
          <p:cNvPr id="8" name="Straight Arrow Connector 7"/>
          <p:cNvCxnSpPr/>
          <p:nvPr/>
        </p:nvCxnSpPr>
        <p:spPr>
          <a:xfrm>
            <a:off x="6811938" y="4544705"/>
            <a:ext cx="777923" cy="1364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10056125" y="6605516"/>
            <a:ext cx="518615" cy="45719"/>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2620370"/>
            <a:ext cx="12192001" cy="109182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BAHAN PELATIHAN</a:t>
            </a:r>
            <a:endParaRPr lang="en-US" sz="2800" dirty="0"/>
          </a:p>
        </p:txBody>
      </p:sp>
    </p:spTree>
    <p:extLst>
      <p:ext uri="{BB962C8B-B14F-4D97-AF65-F5344CB8AC3E}">
        <p14:creationId xmlns:p14="http://schemas.microsoft.com/office/powerpoint/2010/main" xmlns="" val="972313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15904" y="968991"/>
            <a:ext cx="8120418" cy="3441084"/>
          </a:xfrm>
          <a:prstGeom prst="rect">
            <a:avLst/>
          </a:prstGeom>
        </p:spPr>
      </p:pic>
      <p:sp>
        <p:nvSpPr>
          <p:cNvPr id="3" name="Rectangle 2"/>
          <p:cNvSpPr/>
          <p:nvPr/>
        </p:nvSpPr>
        <p:spPr>
          <a:xfrm>
            <a:off x="1" y="5268036"/>
            <a:ext cx="12192000" cy="55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endParaRPr>
          </a:p>
          <a:p>
            <a:pPr algn="ctr"/>
            <a:r>
              <a:rPr lang="en-US" sz="2800" dirty="0" smtClean="0">
                <a:solidFill>
                  <a:schemeClr val="tx1"/>
                </a:solidFill>
              </a:rPr>
              <a:t>0811214046</a:t>
            </a:r>
          </a:p>
          <a:p>
            <a:pPr algn="ctr"/>
            <a:r>
              <a:rPr lang="en-US" sz="2800" dirty="0" smtClean="0">
                <a:solidFill>
                  <a:schemeClr val="tx1"/>
                </a:solidFill>
              </a:rPr>
              <a:t>eshamidhasan@gmail.com</a:t>
            </a:r>
            <a:endParaRPr lang="en-US" sz="2800" dirty="0">
              <a:solidFill>
                <a:schemeClr val="tx1"/>
              </a:solidFill>
            </a:endParaRPr>
          </a:p>
        </p:txBody>
      </p:sp>
    </p:spTree>
    <p:extLst>
      <p:ext uri="{BB962C8B-B14F-4D97-AF65-F5344CB8AC3E}">
        <p14:creationId xmlns:p14="http://schemas.microsoft.com/office/powerpoint/2010/main" xmlns="" val="285715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SIKAP</a:t>
            </a:r>
            <a:endParaRPr lang="en-US" dirty="0"/>
          </a:p>
        </p:txBody>
      </p:sp>
      <p:sp>
        <p:nvSpPr>
          <p:cNvPr id="3" name="Rectangle 2"/>
          <p:cNvSpPr/>
          <p:nvPr/>
        </p:nvSpPr>
        <p:spPr>
          <a:xfrm>
            <a:off x="327546" y="2057401"/>
            <a:ext cx="11505063" cy="3841564"/>
          </a:xfrm>
          <a:prstGeom prst="rect">
            <a:avLst/>
          </a:prstGeom>
        </p:spPr>
        <p:txBody>
          <a:bodyPr wrap="square">
            <a:spAutoFit/>
          </a:bodyPr>
          <a:lstStyle/>
          <a:p>
            <a:pPr marL="130175" marR="0">
              <a:lnSpc>
                <a:spcPts val="1280"/>
              </a:lnSpc>
              <a:spcBef>
                <a:spcPts val="0"/>
              </a:spcBef>
              <a:spcAft>
                <a:spcPts val="0"/>
              </a:spcAft>
            </a:pP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KI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U Y</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C</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RM</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00"/>
              </a:lnSpc>
              <a:spcBef>
                <a:spcPts val="40"/>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358775" marR="313690" indent="-228600">
              <a:lnSpc>
                <a:spcPct val="150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1.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2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3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WA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Y</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E,</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marL="358775" marR="212090" indent="-228600">
              <a:lnSpc>
                <a:spcPct val="150000"/>
              </a:lnSpc>
              <a:spcBef>
                <a:spcPts val="2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2.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ARA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 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marL="130175" marR="0">
              <a:lnSpc>
                <a:spcPct val="115000"/>
              </a:lnSpc>
              <a:spcBef>
                <a:spcPts val="15"/>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3.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WAB,</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600"/>
              </a:lnSpc>
              <a:spcBef>
                <a:spcPts val="40"/>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358775" marR="318135" indent="-228600" algn="just">
              <a:lnSpc>
                <a:spcPct val="150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4.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TI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NG</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Y</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 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marL="358775" marR="222250" indent="-228600">
              <a:lnSpc>
                <a:spcPct val="149000"/>
              </a:lnSpc>
              <a:spcBef>
                <a:spcPts val="3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5. </a:t>
            </a:r>
            <a:r>
              <a:rPr lang="en-US" sz="2000" spc="6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J</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NI 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I</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endPar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endParaRPr>
          </a:p>
          <a:p>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I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P</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ER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EM</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NG</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I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NG</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LU</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MA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Y</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ARA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 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NG</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U</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M </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SA,</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N</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2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 K</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WAS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2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G</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 </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spc="-20" dirty="0" smtClean="0">
                <a:latin typeface="Bookman Old Style" panose="02050604050505020204" pitchFamily="18" charset="0"/>
                <a:ea typeface="Bookman Old Style" panose="02050604050505020204" pitchFamily="18" charset="0"/>
                <a:cs typeface="Bookman Old Style" panose="02050604050505020204" pitchFamily="18" charset="0"/>
              </a:rPr>
              <a:t>R</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O</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N</a:t>
            </a:r>
            <a:r>
              <a:rPr lang="en-US" sz="2000" spc="-15" dirty="0" smtClean="0">
                <a:latin typeface="Bookman Old Style" panose="02050604050505020204" pitchFamily="18" charset="0"/>
                <a:ea typeface="Bookman Old Style" panose="02050604050505020204" pitchFamily="18" charset="0"/>
                <a:cs typeface="Bookman Old Style" panose="02050604050505020204" pitchFamily="18" charset="0"/>
              </a:rPr>
              <a:t>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L</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2996206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DIMENSI PENGETAHUAN</a:t>
            </a:r>
            <a:endParaRPr lang="en-US" dirty="0"/>
          </a:p>
        </p:txBody>
      </p:sp>
      <p:sp>
        <p:nvSpPr>
          <p:cNvPr id="3" name="Rectangle 2"/>
          <p:cNvSpPr/>
          <p:nvPr/>
        </p:nvSpPr>
        <p:spPr>
          <a:xfrm>
            <a:off x="368490" y="1787856"/>
            <a:ext cx="11696131" cy="4827860"/>
          </a:xfrm>
          <a:prstGeom prst="rect">
            <a:avLst/>
          </a:prstGeom>
        </p:spPr>
        <p:txBody>
          <a:bodyPr wrap="square">
            <a:spAutoFit/>
          </a:bodyPr>
          <a:lstStyle/>
          <a:p>
            <a:pPr marL="84455" marR="102235">
              <a:lnSpc>
                <a:spcPct val="150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MEMILIKI</a:t>
            </a:r>
            <a:r>
              <a:rPr lang="en-US" sz="2000" spc="-5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 FAKTUAL,</a:t>
            </a:r>
            <a:r>
              <a:rPr lang="en-US" sz="2000" spc="-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KONSEPTUAL, PROSEDURAL, DAN METAKOGNITIF</a:t>
            </a:r>
            <a:r>
              <a:rPr lang="en-US" sz="2000" spc="-7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PADA TINGKAT</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TEKNIS,</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SPESIFIK, DETIL,</a:t>
            </a:r>
            <a:r>
              <a:rPr lang="en-US" sz="2000" spc="-3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KOMPLEKS BERKENAAN DENGAN:</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marL="84455" marR="0">
              <a:lnSpc>
                <a:spcPct val="115000"/>
              </a:lnSpc>
              <a:spcBef>
                <a:spcPts val="25"/>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1.</a:t>
            </a:r>
            <a:r>
              <a:rPr lang="en-US" sz="2000" spc="28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ILMU</a:t>
            </a:r>
            <a:r>
              <a:rPr lang="en-US" sz="2000" spc="-2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700"/>
              </a:lnSpc>
              <a:spcBef>
                <a:spcPts val="5"/>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84455" marR="0">
              <a:lnSpc>
                <a:spcPct val="115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2.</a:t>
            </a:r>
            <a:r>
              <a:rPr lang="en-US" sz="2000" spc="28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TEKNOLOGI,</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700"/>
              </a:lnSpc>
              <a:spcBef>
                <a:spcPts val="5"/>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84455" marR="0">
              <a:lnSpc>
                <a:spcPct val="115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3.</a:t>
            </a:r>
            <a:r>
              <a:rPr lang="en-US" sz="2000" spc="28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SENI,</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700"/>
              </a:lnSpc>
              <a:spcBef>
                <a:spcPts val="5"/>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84455" marR="0">
              <a:lnSpc>
                <a:spcPct val="115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4.</a:t>
            </a:r>
            <a:r>
              <a:rPr lang="en-US" sz="2000" spc="28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BUDAYA, DAN</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700"/>
              </a:lnSpc>
              <a:spcBef>
                <a:spcPts val="5"/>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84455" marR="0">
              <a:lnSpc>
                <a:spcPct val="115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5.</a:t>
            </a:r>
            <a:r>
              <a:rPr lang="en-US" sz="2000" spc="28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HUMANIORA.</a:t>
            </a:r>
            <a:endParaRPr lang="en-US" sz="2000" dirty="0" smtClean="0">
              <a:latin typeface="Bookman Old Style" panose="02050604050505020204" pitchFamily="18" charset="0"/>
              <a:ea typeface="Calibri" panose="020F0502020204030204" pitchFamily="34" charset="0"/>
              <a:cs typeface="Times New Roman" panose="02020603050405020304" pitchFamily="18" charset="0"/>
            </a:endParaRPr>
          </a:p>
          <a:p>
            <a:pPr>
              <a:lnSpc>
                <a:spcPts val="800"/>
              </a:lnSpc>
              <a:spcBef>
                <a:spcPts val="30"/>
              </a:spcBef>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a:lnSpc>
                <a:spcPts val="1000"/>
              </a:lnSpc>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a:lnSpc>
                <a:spcPts val="1000"/>
              </a:lnSpc>
            </a:pPr>
            <a:r>
              <a:rPr lang="en-US" sz="2000" dirty="0" smtClean="0">
                <a:latin typeface="Bookman Old Style" panose="02050604050505020204" pitchFamily="18" charset="0"/>
                <a:ea typeface="Calibri" panose="020F0502020204030204" pitchFamily="34" charset="0"/>
                <a:cs typeface="Times New Roman" panose="02020603050405020304" pitchFamily="18" charset="0"/>
              </a:rPr>
              <a:t> </a:t>
            </a:r>
          </a:p>
          <a:p>
            <a:pPr marL="63500" marR="187325">
              <a:lnSpc>
                <a:spcPct val="149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MAMPU MENGA</a:t>
            </a:r>
            <a:r>
              <a:rPr lang="en-US" sz="2000" spc="5" dirty="0" smtClean="0">
                <a:latin typeface="Bookman Old Style" panose="02050604050505020204" pitchFamily="18" charset="0"/>
                <a:ea typeface="Bookman Old Style" panose="02050604050505020204" pitchFamily="18" charset="0"/>
                <a:cs typeface="Bookman Old Style" panose="02050604050505020204" pitchFamily="18" charset="0"/>
              </a:rPr>
              <a:t>I</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TKAN PENGETAHUAN DI</a:t>
            </a:r>
            <a:r>
              <a:rPr lang="en-US" sz="2000" spc="-1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ATAS DALAM KONTEKS DIRI SENDIRI,</a:t>
            </a:r>
            <a:r>
              <a:rPr lang="en-US" sz="2000" spc="-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KELUARGA, SEKOLAH, MASYARAKAT DAN LINGKUNGAN ALAM SEKITAR,</a:t>
            </a:r>
            <a:r>
              <a:rPr lang="en-US" sz="2000" spc="-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BANGSA, NEGARA, SERTA</a:t>
            </a:r>
            <a:r>
              <a:rPr lang="en-US" sz="2000" spc="-3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KAWASAN REGIONAL</a:t>
            </a:r>
            <a:r>
              <a:rPr lang="en-US" sz="2000" dirty="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INTERNASIONAL.</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458143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Faktual</a:t>
            </a:r>
            <a:endParaRPr lang="en-US" dirty="0"/>
          </a:p>
        </p:txBody>
      </p:sp>
      <p:sp>
        <p:nvSpPr>
          <p:cNvPr id="3" name="Rectangle 2"/>
          <p:cNvSpPr/>
          <p:nvPr/>
        </p:nvSpPr>
        <p:spPr>
          <a:xfrm>
            <a:off x="968991" y="3086482"/>
            <a:ext cx="10892050" cy="1885516"/>
          </a:xfrm>
          <a:prstGeom prst="rect">
            <a:avLst/>
          </a:prstGeom>
        </p:spPr>
        <p:txBody>
          <a:bodyPr wrap="square">
            <a:spAutoFit/>
          </a:bodyPr>
          <a:lstStyle/>
          <a:p>
            <a:pPr marL="64770" marR="0">
              <a:lnSpc>
                <a:spcPct val="150000"/>
              </a:lnSpc>
              <a:spcBef>
                <a:spcPts val="0"/>
              </a:spcBef>
              <a:spcAft>
                <a:spcPts val="0"/>
              </a:spcAft>
            </a:pP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a:t>
            </a:r>
            <a:r>
              <a:rPr lang="en-US" sz="20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TEKNIS DAN</a:t>
            </a:r>
            <a:r>
              <a:rPr lang="en-US" sz="20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SPESIFIK,</a:t>
            </a:r>
            <a:r>
              <a:rPr lang="en-US" sz="2000" spc="-5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DETAIL</a:t>
            </a:r>
            <a:r>
              <a:rPr lang="en-US" sz="2000" spc="-3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KOMPLEKS BERKENAAN DENGAN ILMU</a:t>
            </a:r>
            <a:r>
              <a:rPr lang="en-US" sz="2000" spc="-2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PENGETAHUAN, TEKNOLOGI,</a:t>
            </a:r>
            <a:r>
              <a:rPr lang="en-US" sz="2000" spc="-5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SENI,</a:t>
            </a:r>
            <a:r>
              <a:rPr lang="en-US" sz="2000" dirty="0" smtClean="0">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BUDAYA TERKAIT</a:t>
            </a:r>
            <a:r>
              <a:rPr lang="en-US" sz="2000" spc="-4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DENGAN MASYARAKAT DAN LINGKUNGAN ALAM SEKITAR,</a:t>
            </a:r>
            <a:r>
              <a:rPr lang="en-US" sz="2000" spc="-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BANGSA, NEGARA, KAWASAN REGIONAL,</a:t>
            </a:r>
            <a:r>
              <a:rPr lang="en-US" sz="2000" spc="-5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latin typeface="Bookman Old Style" panose="02050604050505020204" pitchFamily="18" charset="0"/>
                <a:ea typeface="Bookman Old Style" panose="02050604050505020204" pitchFamily="18" charset="0"/>
                <a:cs typeface="Bookman Old Style" panose="02050604050505020204" pitchFamily="18" charset="0"/>
              </a:rPr>
              <a:t>DAN INTERNASIONAL.</a:t>
            </a:r>
            <a:endParaRPr lang="en-US" sz="2000" dirty="0">
              <a:latin typeface="Bookman Old Style" panose="02050604050505020204" pitchFamily="18" charset="0"/>
            </a:endParaRPr>
          </a:p>
        </p:txBody>
      </p:sp>
    </p:spTree>
    <p:extLst>
      <p:ext uri="{BB962C8B-B14F-4D97-AF65-F5344CB8AC3E}">
        <p14:creationId xmlns:p14="http://schemas.microsoft.com/office/powerpoint/2010/main" xmlns="" val="1116432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Konseptual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542721135"/>
              </p:ext>
            </p:extLst>
          </p:nvPr>
        </p:nvGraphicFramePr>
        <p:xfrm>
          <a:off x="109182" y="1922368"/>
          <a:ext cx="11900848" cy="4024313"/>
        </p:xfrm>
        <a:graphic>
          <a:graphicData uri="http://schemas.openxmlformats.org/drawingml/2006/table">
            <a:tbl>
              <a:tblPr firstRow="1" firstCol="1" lastRow="1" lastCol="1" bandRow="1" bandCol="1"/>
              <a:tblGrid>
                <a:gridCol w="11900848"/>
              </a:tblGrid>
              <a:tr h="4024313">
                <a:tc>
                  <a:txBody>
                    <a:bodyPr/>
                    <a:lstStyle/>
                    <a:p>
                      <a:pPr marL="64770" marR="170815">
                        <a:lnSpc>
                          <a:spcPct val="150000"/>
                        </a:lnSpc>
                        <a:spcBef>
                          <a:spcPts val="0"/>
                        </a:spcBef>
                        <a:spcAft>
                          <a:spcPts val="0"/>
                        </a:spcAft>
                      </a:pPr>
                      <a:r>
                        <a:rPr lang="en-US" sz="2000" spc="-1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T</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ERMINOLOGI/ ISTILAH</a:t>
                      </a:r>
                      <a:r>
                        <a:rPr lang="en-US" sz="2000" spc="-35"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DAN KLASIFIKASI, KATEGORI,</a:t>
                      </a:r>
                      <a:r>
                        <a:rPr lang="en-US" sz="2000" spc="-5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PRINSIP, GENERALISASI, TEORI,MODEL,</a:t>
                      </a:r>
                      <a:r>
                        <a:rPr lang="en-US" sz="2000" spc="-7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DAN STRUKTUR YANG DIGUNAKAN TERKAIT DENGAN PENGETAHUAN TEKNIS DAN</a:t>
                      </a:r>
                      <a:r>
                        <a:rPr lang="en-US" sz="2000" baseline="0" dirty="0" smtClean="0">
                          <a:effectLst/>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SPESIFIK,</a:t>
                      </a:r>
                      <a:r>
                        <a:rPr lang="en-US" sz="2000" spc="-5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DETAIL</a:t>
                      </a:r>
                      <a:r>
                        <a:rPr lang="en-US" sz="2000" spc="-3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DAN KOMPL</a:t>
                      </a:r>
                      <a:r>
                        <a:rPr lang="en-US" sz="2000" spc="5" dirty="0" smtClean="0">
                          <a:effectLst/>
                          <a:latin typeface="Bookman Old Style" panose="02050604050505020204" pitchFamily="18" charset="0"/>
                          <a:ea typeface="Bookman Old Style" panose="02050604050505020204" pitchFamily="18" charset="0"/>
                          <a:cs typeface="Bookman Old Style" panose="02050604050505020204" pitchFamily="18" charset="0"/>
                        </a:rPr>
                        <a:t>E</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KS BERKENAAN DENGAN ILMU</a:t>
                      </a:r>
                      <a:r>
                        <a:rPr lang="en-US" sz="2000" spc="-25"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PENGETAHUAN, TEKNOLOGI,</a:t>
                      </a:r>
                      <a:r>
                        <a:rPr lang="en-US" sz="2000" spc="-55"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SENI,</a:t>
                      </a:r>
                      <a:r>
                        <a:rPr lang="en-US" sz="2000" baseline="0" dirty="0" smtClean="0">
                          <a:effectLst/>
                          <a:latin typeface="Bookman Old Style" panose="02050604050505020204" pitchFamily="18" charset="0"/>
                          <a:ea typeface="Bookman Old Style" panose="02050604050505020204" pitchFamily="18" charset="0"/>
                          <a:cs typeface="Times New Roman" panose="020206030504050203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DAN BUDAYA (TERKAIT</a:t>
                      </a:r>
                      <a:r>
                        <a:rPr lang="en-US" sz="2000" spc="-4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 </a:t>
                      </a:r>
                      <a:r>
                        <a:rPr lang="en-US" sz="2000" dirty="0" smtClean="0">
                          <a:effectLst/>
                          <a:latin typeface="Bookman Old Style" panose="02050604050505020204" pitchFamily="18" charset="0"/>
                          <a:ea typeface="Bookman Old Style" panose="02050604050505020204" pitchFamily="18" charset="0"/>
                          <a:cs typeface="Bookman Old Style" panose="02050604050505020204" pitchFamily="18" charset="0"/>
                        </a:rPr>
                        <a:t>DENGAN </a:t>
                      </a:r>
                      <a:r>
                        <a:rPr lang="en-US" sz="2000" kern="1200" dirty="0" smtClean="0">
                          <a:solidFill>
                            <a:schemeClr val="tx1"/>
                          </a:solidFill>
                          <a:effectLst/>
                          <a:latin typeface="Bookman Old Style" panose="02050604050505020204" pitchFamily="18" charset="0"/>
                          <a:ea typeface="+mn-ea"/>
                          <a:cs typeface="+mn-cs"/>
                        </a:rPr>
                        <a:t>MASYARAKAT DAN</a:t>
                      </a:r>
                      <a:r>
                        <a:rPr lang="en-US" sz="2000" kern="1200" baseline="0" dirty="0" smtClean="0">
                          <a:solidFill>
                            <a:schemeClr val="tx1"/>
                          </a:solidFill>
                          <a:effectLst/>
                          <a:latin typeface="Bookman Old Style" panose="02050604050505020204" pitchFamily="18" charset="0"/>
                          <a:ea typeface="+mn-ea"/>
                          <a:cs typeface="+mn-cs"/>
                        </a:rPr>
                        <a:t> </a:t>
                      </a:r>
                      <a:r>
                        <a:rPr lang="en-US" sz="2000" kern="1200" dirty="0" smtClean="0">
                          <a:solidFill>
                            <a:schemeClr val="tx1"/>
                          </a:solidFill>
                          <a:effectLst/>
                          <a:latin typeface="Bookman Old Style" panose="02050604050505020204" pitchFamily="18" charset="0"/>
                          <a:ea typeface="+mn-ea"/>
                          <a:cs typeface="+mn-cs"/>
                        </a:rPr>
                        <a:t>LINGKUNGAN ALAM SEKITAR, BANGSA, NEGARA,  KAWASAN REGIONAL, DAN INTERNASIONAL</a:t>
                      </a:r>
                      <a:r>
                        <a:rPr lang="en-US" sz="1800" kern="1200" dirty="0" smtClean="0">
                          <a:solidFill>
                            <a:schemeClr val="tx1"/>
                          </a:solidFill>
                          <a:effectLst/>
                          <a:latin typeface="Bookman Old Style" panose="02050604050505020204" pitchFamily="18" charset="0"/>
                          <a:ea typeface="+mn-ea"/>
                          <a:cs typeface="+mn-cs"/>
                        </a:rPr>
                        <a:t>).</a:t>
                      </a:r>
                      <a:endParaRPr lang="en-US" sz="9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04840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7706</TotalTime>
  <Words>2918</Words>
  <Application>Microsoft Office PowerPoint</Application>
  <PresentationFormat>Custom</PresentationFormat>
  <Paragraphs>416</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Vapor Trail</vt:lpstr>
      <vt:lpstr>            PEMANTAPAN MATERI DAN STRATEGI PENYAMPAIAN MATERI PELATIHAN KURIKULUM 2013 UNTUK TAHUN 2017</vt:lpstr>
      <vt:lpstr>MATERI PELATIHAN</vt:lpstr>
      <vt:lpstr>KURIKULUM 2013 SMA</vt:lpstr>
      <vt:lpstr>Slide 4</vt:lpstr>
      <vt:lpstr>STANDAR KOMPETENSI LULUSAN PERMENDIKBUD NO 20 TAHUN 2016</vt:lpstr>
      <vt:lpstr>SIKAP</vt:lpstr>
      <vt:lpstr>DIMENSI PENGETAHUAN</vt:lpstr>
      <vt:lpstr>Faktual</vt:lpstr>
      <vt:lpstr>Konseptual</vt:lpstr>
      <vt:lpstr>Prosedural</vt:lpstr>
      <vt:lpstr>Metakognitif</vt:lpstr>
      <vt:lpstr>DIMENSI KETERAMPILAN</vt:lpstr>
      <vt:lpstr>KI-KD  PERMENDIKBUD NO 24 TAHUN 2016</vt:lpstr>
      <vt:lpstr>Slide 14</vt:lpstr>
      <vt:lpstr>Slide 15</vt:lpstr>
      <vt:lpstr>Slide 16</vt:lpstr>
      <vt:lpstr> KOMPETENSI INTI DAN KOMPETENSI DASAR (MAPEL LAIN)</vt:lpstr>
      <vt:lpstr>Slide 18</vt:lpstr>
      <vt:lpstr> KOMPETENSI INTI DAN KOMPETENSI DASAR (MAPEL LAIN)</vt:lpstr>
      <vt:lpstr>Slide 20</vt:lpstr>
      <vt:lpstr>Slide 21</vt:lpstr>
      <vt:lpstr>SILABUS MATA PELAJARAN</vt:lpstr>
      <vt:lpstr>PRINSIP PENYUSUNAN RPP</vt:lpstr>
      <vt:lpstr>PRINSIP PENYUSUNAN RPP</vt:lpstr>
      <vt:lpstr>LANGKAH PENYUSUNAN RPP </vt:lpstr>
      <vt:lpstr>MODEL PEMBELAJARAN LANGSUNG (DIRECT TEACHING)</vt:lpstr>
      <vt:lpstr>KOMPONEN MINIMAL RPP  </vt:lpstr>
      <vt:lpstr>KOMPONEN MINIMAL RPP</vt:lpstr>
      <vt:lpstr>RENCANA PELAKSANAAN PEMBELAJARAN (RPP) </vt:lpstr>
      <vt:lpstr>RENCANA PELAKSANAAN PEMBELAJARAN (RPP) </vt:lpstr>
      <vt:lpstr>RENCANA PELAKSANAAN PEMBELAJARAN (RPP) </vt:lpstr>
      <vt:lpstr>RENCANA PELAKSANAAN PEMBELAJARAN (RPP) </vt:lpstr>
      <vt:lpstr>RENCANA PELAKSANAAN PEMBELAJARAN (RPP) </vt:lpstr>
      <vt:lpstr>Slide 34</vt:lpstr>
      <vt:lpstr> PEMBELAJARAN</vt:lpstr>
      <vt:lpstr>Slide 36</vt:lpstr>
      <vt:lpstr>5 M DAN PENERAPAN MODEL PEMBELAJARAN</vt:lpstr>
      <vt:lpstr>Slide 38</vt:lpstr>
      <vt:lpstr>Slide 39</vt:lpstr>
      <vt:lpstr> PENGERTIAN PENILAIAN HASIL BELAJAR </vt:lpstr>
      <vt:lpstr> FUNGSI PENILAIAN HASIL BELAJAR </vt:lpstr>
      <vt:lpstr>TUJUAN PENILAIAN HASIL BELAJAR</vt:lpstr>
      <vt:lpstr>RUANG LINGKUP PENILAIAN</vt:lpstr>
      <vt:lpstr>ACUAN PENILAIAN </vt:lpstr>
      <vt:lpstr>PENILAIAN BELAJAR TUNTAS (BERDASARKAN KRITERIA)</vt:lpstr>
      <vt:lpstr>Slide 46</vt:lpstr>
      <vt:lpstr>PENGERTIAN PENILAIAN AUTENTIK</vt:lpstr>
      <vt:lpstr>Slide 48</vt:lpstr>
      <vt:lpstr>STRATEGI PENYAMPAIAN MATERI</vt:lpstr>
      <vt:lpstr>YANG TERJADI</vt:lpstr>
      <vt:lpstr>UNTUK MENGATASI: BACK TO BASIC PRINCIPLES</vt:lpstr>
      <vt:lpstr>Slide 52</vt:lpstr>
      <vt:lpstr>Slide 53</vt:lpstr>
      <vt:lpstr>Slide 54</vt:lpstr>
      <vt:lpstr>APA YANG HARUS DILAKUKAN</vt:lpstr>
      <vt:lpstr>Slide 56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PEMANTAPAN MATERI DAN STRATEGI PENYAMPAIAN MATERI PELATIHAN KURIKULUM 2013</dc:title>
  <dc:creator>Said Hamid Hasan</dc:creator>
  <cp:lastModifiedBy>Lenovo</cp:lastModifiedBy>
  <cp:revision>68</cp:revision>
  <dcterms:created xsi:type="dcterms:W3CDTF">2017-02-09T03:36:08Z</dcterms:created>
  <dcterms:modified xsi:type="dcterms:W3CDTF">2017-05-15T04:56:19Z</dcterms:modified>
</cp:coreProperties>
</file>