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633" r:id="rId2"/>
    <p:sldId id="829" r:id="rId3"/>
    <p:sldId id="808" r:id="rId4"/>
    <p:sldId id="809" r:id="rId5"/>
    <p:sldId id="838" r:id="rId6"/>
    <p:sldId id="839" r:id="rId7"/>
    <p:sldId id="840" r:id="rId8"/>
    <p:sldId id="788" r:id="rId9"/>
    <p:sldId id="849" r:id="rId10"/>
    <p:sldId id="811" r:id="rId11"/>
    <p:sldId id="843" r:id="rId12"/>
    <p:sldId id="828" r:id="rId13"/>
    <p:sldId id="830" r:id="rId14"/>
    <p:sldId id="831" r:id="rId15"/>
    <p:sldId id="833" r:id="rId16"/>
    <p:sldId id="834" r:id="rId17"/>
    <p:sldId id="835" r:id="rId18"/>
    <p:sldId id="841" r:id="rId19"/>
    <p:sldId id="817" r:id="rId20"/>
    <p:sldId id="814" r:id="rId21"/>
    <p:sldId id="825" r:id="rId22"/>
    <p:sldId id="844" r:id="rId23"/>
    <p:sldId id="812" r:id="rId24"/>
    <p:sldId id="847" r:id="rId25"/>
    <p:sldId id="845" r:id="rId26"/>
    <p:sldId id="846" r:id="rId27"/>
    <p:sldId id="836" r:id="rId28"/>
    <p:sldId id="837" r:id="rId29"/>
    <p:sldId id="848" r:id="rId30"/>
    <p:sldId id="842" r:id="rId31"/>
    <p:sldId id="81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B5998"/>
    <a:srgbClr val="929292"/>
    <a:srgbClr val="00FDFF"/>
    <a:srgbClr val="FF2F92"/>
    <a:srgbClr val="00ACEE"/>
    <a:srgbClr val="333333"/>
    <a:srgbClr val="ED2A24"/>
    <a:srgbClr val="3C92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954" autoAdjust="0"/>
    <p:restoredTop sz="95595" autoAdjust="0"/>
  </p:normalViewPr>
  <p:slideViewPr>
    <p:cSldViewPr snapToGrid="0" snapToObjects="1">
      <p:cViewPr>
        <p:scale>
          <a:sx n="80" d="100"/>
          <a:sy n="80" d="100"/>
        </p:scale>
        <p:origin x="438" y="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040"/>
    </p:cViewPr>
  </p:sorterViewPr>
  <p:notesViewPr>
    <p:cSldViewPr snapToGrid="0" snapToObjects="1">
      <p:cViewPr varScale="1">
        <p:scale>
          <a:sx n="84" d="100"/>
          <a:sy n="84" d="100"/>
        </p:scale>
        <p:origin x="942" y="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789B7-8D90-5E42-9EF6-C0E4B2803C0F}" type="doc">
      <dgm:prSet loTypeId="urn:microsoft.com/office/officeart/2005/8/layout/radial6" loCatId="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C71B5CBD-7B8D-564C-94B2-FF67F7B24A99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Nilai-Nilai</a:t>
          </a:r>
          <a:r>
            <a:rPr lang="en-US" sz="16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Karakter</a:t>
          </a:r>
          <a:endParaRPr lang="en-US" sz="1600" dirty="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0B425F54-2E5C-324D-9E29-F35A757F1CAC}" type="parTrans" cxnId="{73CFB9E5-B7F1-6A47-B1EA-F164A2D299CD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513B9804-8751-3F4B-B8D0-1F33AB2209F3}" type="sibTrans" cxnId="{73CFB9E5-B7F1-6A47-B1EA-F164A2D299CD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E8EC9C8F-4D64-EC43-B5C5-375775852268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Bahasa Indonesia</a:t>
          </a:r>
          <a:endParaRPr lang="en-US" sz="1100" dirty="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E58193F1-9E82-F040-84DF-5AC8E5E00B98}" type="parTrans" cxnId="{6A5CBEE7-4A0A-C944-9B0A-DC29EB2A26D6}">
      <dgm:prSet custT="1"/>
      <dgm:spPr/>
      <dgm:t>
        <a:bodyPr/>
        <a:lstStyle/>
        <a:p>
          <a:endParaRPr lang="en-US" sz="70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7897B9B8-F467-3949-907E-06ABF6D6F5E8}" type="sibTrans" cxnId="{6A5CBEE7-4A0A-C944-9B0A-DC29EB2A26D6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96B527F7-2EC6-6F4C-BC73-E2BC37CFB3DB}">
      <dgm:prSet phldrT="[Text]" custT="1"/>
      <dgm:spPr/>
      <dgm:t>
        <a:bodyPr/>
        <a:lstStyle/>
        <a:p>
          <a:r>
            <a:rPr lang="en-US" sz="1100" dirty="0" err="1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PPKn</a:t>
          </a:r>
          <a:endParaRPr lang="en-US" sz="1100" dirty="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A0FBC8F1-880C-8B4F-AE29-CAFABEA78A93}" type="parTrans" cxnId="{D7ED66DA-66D0-1E4B-92A4-26465E8F668B}">
      <dgm:prSet custT="1"/>
      <dgm:spPr/>
      <dgm:t>
        <a:bodyPr/>
        <a:lstStyle/>
        <a:p>
          <a:endParaRPr lang="en-US" sz="70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022794FA-2108-0244-A9FC-83A3F5F4932D}" type="sibTrans" cxnId="{D7ED66DA-66D0-1E4B-92A4-26465E8F668B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FCDD4B54-AC1A-8543-A35E-2F6D011BA883}">
      <dgm:prSet phldrT="[Text]" custT="1"/>
      <dgm:spPr/>
      <dgm:t>
        <a:bodyPr/>
        <a:lstStyle/>
        <a:p>
          <a:r>
            <a:rPr lang="en-US" sz="1100" dirty="0" err="1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Pendidikan</a:t>
          </a:r>
          <a:r>
            <a:rPr lang="en-US" sz="11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 Agama </a:t>
          </a:r>
          <a:r>
            <a:rPr lang="en-US" sz="1100" dirty="0" err="1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dan</a:t>
          </a:r>
          <a:r>
            <a:rPr lang="en-US" sz="11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 Budi </a:t>
          </a:r>
          <a:r>
            <a:rPr lang="en-US" sz="1100" dirty="0" err="1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Pekerti</a:t>
          </a:r>
          <a:endParaRPr lang="en-US" sz="1100" dirty="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BE7C53BB-9F9D-8F43-BC67-09FD0EABA11C}" type="parTrans" cxnId="{DFDDBABC-E304-1946-B7D3-E361CBACD1EF}">
      <dgm:prSet custT="1"/>
      <dgm:spPr/>
      <dgm:t>
        <a:bodyPr/>
        <a:lstStyle/>
        <a:p>
          <a:endParaRPr lang="en-US" sz="70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4DAA14C9-2042-004E-8760-82D8548F6001}" type="sibTrans" cxnId="{DFDDBABC-E304-1946-B7D3-E361CBACD1EF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0F37045F-18FE-F846-A2BC-D1E702CB79EC}">
      <dgm:prSet phldrT="[Text]" custT="1"/>
      <dgm:spPr/>
      <dgm:t>
        <a:bodyPr/>
        <a:lstStyle/>
        <a:p>
          <a:r>
            <a:rPr lang="en-US" sz="1100" dirty="0" err="1" smtClean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rPr>
            <a:t>Ekonomi</a:t>
          </a:r>
          <a:r>
            <a:rPr lang="en-US" sz="1100" dirty="0" smtClean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rPr>
            <a:t>, </a:t>
          </a:r>
          <a:r>
            <a:rPr lang="en-US" sz="1100" dirty="0" err="1" smtClean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rPr>
            <a:t>Matematika</a:t>
          </a:r>
          <a:r>
            <a:rPr lang="en-US" sz="1100" dirty="0" smtClean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rPr>
            <a:t>, </a:t>
          </a:r>
          <a:r>
            <a:rPr lang="en-US" sz="1100" dirty="0" err="1" smtClean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rPr>
            <a:t>dan</a:t>
          </a:r>
          <a:r>
            <a:rPr lang="en-US" sz="1100" dirty="0" smtClean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rPr>
            <a:t> lain-lain</a:t>
          </a:r>
          <a:endParaRPr lang="en-US" sz="1100" dirty="0">
            <a:solidFill>
              <a:schemeClr val="bg1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F07BB803-951E-B84F-B7BB-12926A5AA148}" type="parTrans" cxnId="{BC745C1B-47BF-074B-BD3F-D4756B8D03CB}">
      <dgm:prSet custT="1"/>
      <dgm:spPr/>
      <dgm:t>
        <a:bodyPr/>
        <a:lstStyle/>
        <a:p>
          <a:endParaRPr lang="en-US" sz="70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551A9944-94F0-5A4D-A7A5-FB4EA4E10AF3}" type="sibTrans" cxnId="{BC745C1B-47BF-074B-BD3F-D4756B8D03CB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57C81212-736C-A34E-AEE6-95F1EA031A91}" type="pres">
      <dgm:prSet presAssocID="{F3E789B7-8D90-5E42-9EF6-C0E4B2803C0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CBBE96-B50D-C642-8BA2-DEDDE3A29872}" type="pres">
      <dgm:prSet presAssocID="{C71B5CBD-7B8D-564C-94B2-FF67F7B24A99}" presName="centerShape" presStyleLbl="node0" presStyleIdx="0" presStyleCnt="1"/>
      <dgm:spPr/>
      <dgm:t>
        <a:bodyPr/>
        <a:lstStyle/>
        <a:p>
          <a:endParaRPr lang="en-US"/>
        </a:p>
      </dgm:t>
    </dgm:pt>
    <dgm:pt modelId="{229F6041-5BD3-2E49-903F-62E5EEF14A30}" type="pres">
      <dgm:prSet presAssocID="{E8EC9C8F-4D64-EC43-B5C5-37577585226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454D8-5A04-DD40-904F-055B47516318}" type="pres">
      <dgm:prSet presAssocID="{E8EC9C8F-4D64-EC43-B5C5-375775852268}" presName="dummy" presStyleCnt="0"/>
      <dgm:spPr/>
    </dgm:pt>
    <dgm:pt modelId="{90C946BB-C407-3949-809C-B7721526BC5A}" type="pres">
      <dgm:prSet presAssocID="{7897B9B8-F467-3949-907E-06ABF6D6F5E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FD6027A-5BEB-0B41-B5BC-7B6DA5F86273}" type="pres">
      <dgm:prSet presAssocID="{96B527F7-2EC6-6F4C-BC73-E2BC37CFB3D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6290E-AA51-C746-B011-DBDA41175D96}" type="pres">
      <dgm:prSet presAssocID="{96B527F7-2EC6-6F4C-BC73-E2BC37CFB3DB}" presName="dummy" presStyleCnt="0"/>
      <dgm:spPr/>
    </dgm:pt>
    <dgm:pt modelId="{7F737161-E53F-6C4A-A05F-428A2A7C1544}" type="pres">
      <dgm:prSet presAssocID="{022794FA-2108-0244-A9FC-83A3F5F4932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5E55BB1-8B9E-9B49-A8F5-B75CF6627BEC}" type="pres">
      <dgm:prSet presAssocID="{FCDD4B54-AC1A-8543-A35E-2F6D011BA8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2B7B2-953C-6E4D-8CA5-B6BBEEC387E4}" type="pres">
      <dgm:prSet presAssocID="{FCDD4B54-AC1A-8543-A35E-2F6D011BA883}" presName="dummy" presStyleCnt="0"/>
      <dgm:spPr/>
    </dgm:pt>
    <dgm:pt modelId="{989CA1DD-A922-9246-AD07-B4CC1F3E7386}" type="pres">
      <dgm:prSet presAssocID="{4DAA14C9-2042-004E-8760-82D8548F600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BBCA6F2-8C02-8C48-9731-310C34C07E28}" type="pres">
      <dgm:prSet presAssocID="{0F37045F-18FE-F846-A2BC-D1E702CB79EC}" presName="node" presStyleLbl="node1" presStyleIdx="3" presStyleCnt="4" custScaleX="119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48F65-FDBB-AD4F-8989-EFB4D410719F}" type="pres">
      <dgm:prSet presAssocID="{0F37045F-18FE-F846-A2BC-D1E702CB79EC}" presName="dummy" presStyleCnt="0"/>
      <dgm:spPr/>
    </dgm:pt>
    <dgm:pt modelId="{8BD196BA-5EFF-2648-97AF-202F0FA8DBCB}" type="pres">
      <dgm:prSet presAssocID="{551A9944-94F0-5A4D-A7A5-FB4EA4E10AF3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FDDBABC-E304-1946-B7D3-E361CBACD1EF}" srcId="{C71B5CBD-7B8D-564C-94B2-FF67F7B24A99}" destId="{FCDD4B54-AC1A-8543-A35E-2F6D011BA883}" srcOrd="2" destOrd="0" parTransId="{BE7C53BB-9F9D-8F43-BC67-09FD0EABA11C}" sibTransId="{4DAA14C9-2042-004E-8760-82D8548F6001}"/>
    <dgm:cxn modelId="{6C072269-D709-0648-B40D-B06929590C6D}" type="presOf" srcId="{C71B5CBD-7B8D-564C-94B2-FF67F7B24A99}" destId="{DFCBBE96-B50D-C642-8BA2-DEDDE3A29872}" srcOrd="0" destOrd="0" presId="urn:microsoft.com/office/officeart/2005/8/layout/radial6"/>
    <dgm:cxn modelId="{D7ED66DA-66D0-1E4B-92A4-26465E8F668B}" srcId="{C71B5CBD-7B8D-564C-94B2-FF67F7B24A99}" destId="{96B527F7-2EC6-6F4C-BC73-E2BC37CFB3DB}" srcOrd="1" destOrd="0" parTransId="{A0FBC8F1-880C-8B4F-AE29-CAFABEA78A93}" sibTransId="{022794FA-2108-0244-A9FC-83A3F5F4932D}"/>
    <dgm:cxn modelId="{4ED82D54-87A3-6B4D-9575-323BECD22940}" type="presOf" srcId="{FCDD4B54-AC1A-8543-A35E-2F6D011BA883}" destId="{A5E55BB1-8B9E-9B49-A8F5-B75CF6627BEC}" srcOrd="0" destOrd="0" presId="urn:microsoft.com/office/officeart/2005/8/layout/radial6"/>
    <dgm:cxn modelId="{AB738945-6589-EC46-95AD-7F6EA372F7D7}" type="presOf" srcId="{551A9944-94F0-5A4D-A7A5-FB4EA4E10AF3}" destId="{8BD196BA-5EFF-2648-97AF-202F0FA8DBCB}" srcOrd="0" destOrd="0" presId="urn:microsoft.com/office/officeart/2005/8/layout/radial6"/>
    <dgm:cxn modelId="{47B0C494-9905-AE42-B340-2E3E29568B94}" type="presOf" srcId="{022794FA-2108-0244-A9FC-83A3F5F4932D}" destId="{7F737161-E53F-6C4A-A05F-428A2A7C1544}" srcOrd="0" destOrd="0" presId="urn:microsoft.com/office/officeart/2005/8/layout/radial6"/>
    <dgm:cxn modelId="{BC745C1B-47BF-074B-BD3F-D4756B8D03CB}" srcId="{C71B5CBD-7B8D-564C-94B2-FF67F7B24A99}" destId="{0F37045F-18FE-F846-A2BC-D1E702CB79EC}" srcOrd="3" destOrd="0" parTransId="{F07BB803-951E-B84F-B7BB-12926A5AA148}" sibTransId="{551A9944-94F0-5A4D-A7A5-FB4EA4E10AF3}"/>
    <dgm:cxn modelId="{73CFB9E5-B7F1-6A47-B1EA-F164A2D299CD}" srcId="{F3E789B7-8D90-5E42-9EF6-C0E4B2803C0F}" destId="{C71B5CBD-7B8D-564C-94B2-FF67F7B24A99}" srcOrd="0" destOrd="0" parTransId="{0B425F54-2E5C-324D-9E29-F35A757F1CAC}" sibTransId="{513B9804-8751-3F4B-B8D0-1F33AB2209F3}"/>
    <dgm:cxn modelId="{33B32AEB-780B-9D43-8B7C-A3CD542BC85E}" type="presOf" srcId="{96B527F7-2EC6-6F4C-BC73-E2BC37CFB3DB}" destId="{CFD6027A-5BEB-0B41-B5BC-7B6DA5F86273}" srcOrd="0" destOrd="0" presId="urn:microsoft.com/office/officeart/2005/8/layout/radial6"/>
    <dgm:cxn modelId="{0161B3A1-4DF6-C54D-B176-17A3F03BCFA2}" type="presOf" srcId="{E8EC9C8F-4D64-EC43-B5C5-375775852268}" destId="{229F6041-5BD3-2E49-903F-62E5EEF14A30}" srcOrd="0" destOrd="0" presId="urn:microsoft.com/office/officeart/2005/8/layout/radial6"/>
    <dgm:cxn modelId="{36A76DE9-3826-B346-90CD-87A74F94AE8C}" type="presOf" srcId="{4DAA14C9-2042-004E-8760-82D8548F6001}" destId="{989CA1DD-A922-9246-AD07-B4CC1F3E7386}" srcOrd="0" destOrd="0" presId="urn:microsoft.com/office/officeart/2005/8/layout/radial6"/>
    <dgm:cxn modelId="{68DC694E-77B2-F547-9C9E-9DC5B88D1803}" type="presOf" srcId="{F3E789B7-8D90-5E42-9EF6-C0E4B2803C0F}" destId="{57C81212-736C-A34E-AEE6-95F1EA031A91}" srcOrd="0" destOrd="0" presId="urn:microsoft.com/office/officeart/2005/8/layout/radial6"/>
    <dgm:cxn modelId="{6A5CBEE7-4A0A-C944-9B0A-DC29EB2A26D6}" srcId="{C71B5CBD-7B8D-564C-94B2-FF67F7B24A99}" destId="{E8EC9C8F-4D64-EC43-B5C5-375775852268}" srcOrd="0" destOrd="0" parTransId="{E58193F1-9E82-F040-84DF-5AC8E5E00B98}" sibTransId="{7897B9B8-F467-3949-907E-06ABF6D6F5E8}"/>
    <dgm:cxn modelId="{7986F885-73C5-D84A-BBE6-3E0DE7F0BB3D}" type="presOf" srcId="{0F37045F-18FE-F846-A2BC-D1E702CB79EC}" destId="{2BBCA6F2-8C02-8C48-9731-310C34C07E28}" srcOrd="0" destOrd="0" presId="urn:microsoft.com/office/officeart/2005/8/layout/radial6"/>
    <dgm:cxn modelId="{C2A9FE01-F457-4E41-A8CB-EE1C3B88F049}" type="presOf" srcId="{7897B9B8-F467-3949-907E-06ABF6D6F5E8}" destId="{90C946BB-C407-3949-809C-B7721526BC5A}" srcOrd="0" destOrd="0" presId="urn:microsoft.com/office/officeart/2005/8/layout/radial6"/>
    <dgm:cxn modelId="{7840BB79-BF28-1148-860E-D4689F627390}" type="presParOf" srcId="{57C81212-736C-A34E-AEE6-95F1EA031A91}" destId="{DFCBBE96-B50D-C642-8BA2-DEDDE3A29872}" srcOrd="0" destOrd="0" presId="urn:microsoft.com/office/officeart/2005/8/layout/radial6"/>
    <dgm:cxn modelId="{192DA022-9EEB-904B-9B1F-BBA1669B2F54}" type="presParOf" srcId="{57C81212-736C-A34E-AEE6-95F1EA031A91}" destId="{229F6041-5BD3-2E49-903F-62E5EEF14A30}" srcOrd="1" destOrd="0" presId="urn:microsoft.com/office/officeart/2005/8/layout/radial6"/>
    <dgm:cxn modelId="{7943936D-5213-5947-9025-554FC1FDCEDA}" type="presParOf" srcId="{57C81212-736C-A34E-AEE6-95F1EA031A91}" destId="{DF3454D8-5A04-DD40-904F-055B47516318}" srcOrd="2" destOrd="0" presId="urn:microsoft.com/office/officeart/2005/8/layout/radial6"/>
    <dgm:cxn modelId="{680E3CE3-D23F-324C-83BD-AC9FE828EE82}" type="presParOf" srcId="{57C81212-736C-A34E-AEE6-95F1EA031A91}" destId="{90C946BB-C407-3949-809C-B7721526BC5A}" srcOrd="3" destOrd="0" presId="urn:microsoft.com/office/officeart/2005/8/layout/radial6"/>
    <dgm:cxn modelId="{4732B2B7-88B2-0F4E-B670-161FCFFF3398}" type="presParOf" srcId="{57C81212-736C-A34E-AEE6-95F1EA031A91}" destId="{CFD6027A-5BEB-0B41-B5BC-7B6DA5F86273}" srcOrd="4" destOrd="0" presId="urn:microsoft.com/office/officeart/2005/8/layout/radial6"/>
    <dgm:cxn modelId="{48EAD2B3-8400-4C4E-A571-4C12CF4D9DD1}" type="presParOf" srcId="{57C81212-736C-A34E-AEE6-95F1EA031A91}" destId="{D916290E-AA51-C746-B011-DBDA41175D96}" srcOrd="5" destOrd="0" presId="urn:microsoft.com/office/officeart/2005/8/layout/radial6"/>
    <dgm:cxn modelId="{A9C98689-89EE-CB42-B90D-CD08B12B20F9}" type="presParOf" srcId="{57C81212-736C-A34E-AEE6-95F1EA031A91}" destId="{7F737161-E53F-6C4A-A05F-428A2A7C1544}" srcOrd="6" destOrd="0" presId="urn:microsoft.com/office/officeart/2005/8/layout/radial6"/>
    <dgm:cxn modelId="{A80FFB06-5DD0-0948-A56A-F6562EABB175}" type="presParOf" srcId="{57C81212-736C-A34E-AEE6-95F1EA031A91}" destId="{A5E55BB1-8B9E-9B49-A8F5-B75CF6627BEC}" srcOrd="7" destOrd="0" presId="urn:microsoft.com/office/officeart/2005/8/layout/radial6"/>
    <dgm:cxn modelId="{CA16D937-4B11-B64F-BAD2-DFC26956E936}" type="presParOf" srcId="{57C81212-736C-A34E-AEE6-95F1EA031A91}" destId="{F732B7B2-953C-6E4D-8CA5-B6BBEEC387E4}" srcOrd="8" destOrd="0" presId="urn:microsoft.com/office/officeart/2005/8/layout/radial6"/>
    <dgm:cxn modelId="{3DA6430C-6ECA-B545-8E3F-DE98B60DA239}" type="presParOf" srcId="{57C81212-736C-A34E-AEE6-95F1EA031A91}" destId="{989CA1DD-A922-9246-AD07-B4CC1F3E7386}" srcOrd="9" destOrd="0" presId="urn:microsoft.com/office/officeart/2005/8/layout/radial6"/>
    <dgm:cxn modelId="{F588AF72-F9B8-F64B-BF21-2AC5F7FC5F04}" type="presParOf" srcId="{57C81212-736C-A34E-AEE6-95F1EA031A91}" destId="{2BBCA6F2-8C02-8C48-9731-310C34C07E28}" srcOrd="10" destOrd="0" presId="urn:microsoft.com/office/officeart/2005/8/layout/radial6"/>
    <dgm:cxn modelId="{4C736F64-8A79-FB4B-A1D9-CDB988B4D48C}" type="presParOf" srcId="{57C81212-736C-A34E-AEE6-95F1EA031A91}" destId="{BA648F65-FDBB-AD4F-8989-EFB4D410719F}" srcOrd="11" destOrd="0" presId="urn:microsoft.com/office/officeart/2005/8/layout/radial6"/>
    <dgm:cxn modelId="{ED98D3A1-E5A3-0E4F-BC5C-15346F5FE2FC}" type="presParOf" srcId="{57C81212-736C-A34E-AEE6-95F1EA031A91}" destId="{8BD196BA-5EFF-2648-97AF-202F0FA8DBC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E143EA-81D8-DB41-84E2-6DF323BD012C}" type="doc">
      <dgm:prSet loTypeId="urn:microsoft.com/office/officeart/2009/3/layout/StepUpProcess" loCatId="" qsTypeId="urn:microsoft.com/office/officeart/2005/8/quickstyle/simple4" qsCatId="simple" csTypeId="urn:microsoft.com/office/officeart/2005/8/colors/colorful1#5" csCatId="colorful" phldr="1"/>
      <dgm:spPr/>
    </dgm:pt>
    <dgm:pt modelId="{26EB8B35-EEBD-934C-B04C-526FD3FE6F36}">
      <dgm:prSet phldrT="[Text]" custT="1"/>
      <dgm:spPr/>
      <dgm:t>
        <a:bodyPr/>
        <a:lstStyle/>
        <a:p>
          <a:r>
            <a:rPr lang="en-US" sz="1600" dirty="0" err="1" smtClean="0">
              <a:latin typeface="Century Gothic" charset="0"/>
              <a:ea typeface="Century Gothic" charset="0"/>
              <a:cs typeface="Century Gothic" charset="0"/>
            </a:rPr>
            <a:t>Mengetahui</a:t>
          </a:r>
          <a:endParaRPr lang="en-US" sz="16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B54051A6-2738-274D-B7D0-8CD3BE79F232}" type="parTrans" cxnId="{0E0E227E-00E9-C642-A0C7-3130430C8852}">
      <dgm:prSet/>
      <dgm:spPr/>
      <dgm:t>
        <a:bodyPr/>
        <a:lstStyle/>
        <a:p>
          <a:endParaRPr lang="en-US" sz="2400">
            <a:latin typeface="Century Gothic" charset="0"/>
            <a:ea typeface="Century Gothic" charset="0"/>
            <a:cs typeface="Century Gothic" charset="0"/>
          </a:endParaRPr>
        </a:p>
      </dgm:t>
    </dgm:pt>
    <dgm:pt modelId="{FB6F14BD-C483-824F-8A97-03EBCD1861DE}" type="sibTrans" cxnId="{0E0E227E-00E9-C642-A0C7-3130430C8852}">
      <dgm:prSet/>
      <dgm:spPr/>
      <dgm:t>
        <a:bodyPr/>
        <a:lstStyle/>
        <a:p>
          <a:endParaRPr lang="en-US" sz="2400">
            <a:latin typeface="Century Gothic" charset="0"/>
            <a:ea typeface="Century Gothic" charset="0"/>
            <a:cs typeface="Century Gothic" charset="0"/>
          </a:endParaRPr>
        </a:p>
      </dgm:t>
    </dgm:pt>
    <dgm:pt modelId="{97B99338-57DF-124D-9528-DFFE17E29642}">
      <dgm:prSet phldrT="[Text]" custT="1"/>
      <dgm:spPr/>
      <dgm:t>
        <a:bodyPr/>
        <a:lstStyle/>
        <a:p>
          <a:r>
            <a:rPr lang="en-US" sz="1600" dirty="0" err="1" smtClean="0">
              <a:latin typeface="Century Gothic" charset="0"/>
              <a:ea typeface="Century Gothic" charset="0"/>
              <a:cs typeface="Century Gothic" charset="0"/>
            </a:rPr>
            <a:t>Memahami</a:t>
          </a:r>
          <a:endParaRPr lang="en-US" sz="16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3A0DB553-CF5E-3047-BDEE-F46C5A59FF95}" type="parTrans" cxnId="{9E167F68-EB26-7A45-A2B5-6FBF571336FC}">
      <dgm:prSet/>
      <dgm:spPr/>
      <dgm:t>
        <a:bodyPr/>
        <a:lstStyle/>
        <a:p>
          <a:endParaRPr lang="en-US" sz="2400">
            <a:latin typeface="Century Gothic" charset="0"/>
            <a:ea typeface="Century Gothic" charset="0"/>
            <a:cs typeface="Century Gothic" charset="0"/>
          </a:endParaRPr>
        </a:p>
      </dgm:t>
    </dgm:pt>
    <dgm:pt modelId="{D6BAA703-7E21-F043-A157-D6FCF9F0A99B}" type="sibTrans" cxnId="{9E167F68-EB26-7A45-A2B5-6FBF571336FC}">
      <dgm:prSet/>
      <dgm:spPr/>
      <dgm:t>
        <a:bodyPr/>
        <a:lstStyle/>
        <a:p>
          <a:endParaRPr lang="en-US" sz="2400">
            <a:latin typeface="Century Gothic" charset="0"/>
            <a:ea typeface="Century Gothic" charset="0"/>
            <a:cs typeface="Century Gothic" charset="0"/>
          </a:endParaRPr>
        </a:p>
      </dgm:t>
    </dgm:pt>
    <dgm:pt modelId="{75C60E2B-3966-AC47-BEFE-DF177F148052}">
      <dgm:prSet phldrT="[Text]" custT="1"/>
      <dgm:spPr/>
      <dgm:t>
        <a:bodyPr/>
        <a:lstStyle/>
        <a:p>
          <a:r>
            <a:rPr lang="en-US" sz="1600" dirty="0" err="1" smtClean="0">
              <a:latin typeface="Century Gothic" charset="0"/>
              <a:ea typeface="Century Gothic" charset="0"/>
              <a:cs typeface="Century Gothic" charset="0"/>
            </a:rPr>
            <a:t>Menerima</a:t>
          </a:r>
          <a:endParaRPr lang="en-US" sz="16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0564E148-ADD0-DA4B-A711-9FFD2FBB87B5}" type="parTrans" cxnId="{B314E874-7CE8-E446-8BE4-157B378F83EA}">
      <dgm:prSet/>
      <dgm:spPr/>
      <dgm:t>
        <a:bodyPr/>
        <a:lstStyle/>
        <a:p>
          <a:endParaRPr lang="en-US" sz="2400">
            <a:latin typeface="Century Gothic" charset="0"/>
            <a:ea typeface="Century Gothic" charset="0"/>
            <a:cs typeface="Century Gothic" charset="0"/>
          </a:endParaRPr>
        </a:p>
      </dgm:t>
    </dgm:pt>
    <dgm:pt modelId="{5B37E010-DC11-CF49-90C1-C60E8F2EB90E}" type="sibTrans" cxnId="{B314E874-7CE8-E446-8BE4-157B378F83EA}">
      <dgm:prSet/>
      <dgm:spPr/>
      <dgm:t>
        <a:bodyPr/>
        <a:lstStyle/>
        <a:p>
          <a:endParaRPr lang="en-US" sz="2400">
            <a:latin typeface="Century Gothic" charset="0"/>
            <a:ea typeface="Century Gothic" charset="0"/>
            <a:cs typeface="Century Gothic" charset="0"/>
          </a:endParaRPr>
        </a:p>
      </dgm:t>
    </dgm:pt>
    <dgm:pt modelId="{D8C61A5C-6732-EA4C-8A05-C8F169F1DF6C}">
      <dgm:prSet phldrT="[Text]" custT="1"/>
      <dgm:spPr/>
      <dgm:t>
        <a:bodyPr/>
        <a:lstStyle/>
        <a:p>
          <a:r>
            <a:rPr lang="en-US" sz="1600" dirty="0" err="1" smtClean="0">
              <a:latin typeface="Century Gothic" charset="0"/>
              <a:ea typeface="Century Gothic" charset="0"/>
              <a:cs typeface="Century Gothic" charset="0"/>
            </a:rPr>
            <a:t>Melakukan</a:t>
          </a:r>
          <a:endParaRPr lang="en-US" sz="16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B1E6128F-B540-A540-B1FE-A7A946B48DEE}" type="parTrans" cxnId="{59A80A16-CA18-FC46-9C89-3BEBEDC9041F}">
      <dgm:prSet/>
      <dgm:spPr/>
      <dgm:t>
        <a:bodyPr/>
        <a:lstStyle/>
        <a:p>
          <a:endParaRPr lang="en-US" sz="2400">
            <a:latin typeface="Century Gothic" charset="0"/>
            <a:ea typeface="Century Gothic" charset="0"/>
            <a:cs typeface="Century Gothic" charset="0"/>
          </a:endParaRPr>
        </a:p>
      </dgm:t>
    </dgm:pt>
    <dgm:pt modelId="{A94A77C1-EF4F-ED48-8962-547573674F13}" type="sibTrans" cxnId="{59A80A16-CA18-FC46-9C89-3BEBEDC9041F}">
      <dgm:prSet/>
      <dgm:spPr/>
      <dgm:t>
        <a:bodyPr/>
        <a:lstStyle/>
        <a:p>
          <a:endParaRPr lang="en-US" sz="2400">
            <a:latin typeface="Century Gothic" charset="0"/>
            <a:ea typeface="Century Gothic" charset="0"/>
            <a:cs typeface="Century Gothic" charset="0"/>
          </a:endParaRPr>
        </a:p>
      </dgm:t>
    </dgm:pt>
    <dgm:pt modelId="{EE81095B-C0A3-2241-813D-E199865C7162}">
      <dgm:prSet phldrT="[Text]" custT="1"/>
      <dgm:spPr/>
      <dgm:t>
        <a:bodyPr/>
        <a:lstStyle/>
        <a:p>
          <a:r>
            <a:rPr lang="en-US" sz="1600" dirty="0" err="1" smtClean="0">
              <a:latin typeface="Century Gothic" charset="0"/>
              <a:ea typeface="Century Gothic" charset="0"/>
              <a:cs typeface="Century Gothic" charset="0"/>
            </a:rPr>
            <a:t>Membiasakan</a:t>
          </a:r>
          <a:endParaRPr lang="en-US" sz="16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EA9353A3-C9F2-564A-81DF-DAAD52B5105D}" type="parTrans" cxnId="{63E23958-4EE5-FE44-BD59-5181B8DCB848}">
      <dgm:prSet/>
      <dgm:spPr/>
      <dgm:t>
        <a:bodyPr/>
        <a:lstStyle/>
        <a:p>
          <a:endParaRPr lang="en-US" sz="2400">
            <a:latin typeface="Century Gothic" charset="0"/>
            <a:ea typeface="Century Gothic" charset="0"/>
            <a:cs typeface="Century Gothic" charset="0"/>
          </a:endParaRPr>
        </a:p>
      </dgm:t>
    </dgm:pt>
    <dgm:pt modelId="{8AF25030-DF86-544A-9AA7-9078C62CC44D}" type="sibTrans" cxnId="{63E23958-4EE5-FE44-BD59-5181B8DCB848}">
      <dgm:prSet/>
      <dgm:spPr/>
      <dgm:t>
        <a:bodyPr/>
        <a:lstStyle/>
        <a:p>
          <a:endParaRPr lang="en-US" sz="2400">
            <a:latin typeface="Century Gothic" charset="0"/>
            <a:ea typeface="Century Gothic" charset="0"/>
            <a:cs typeface="Century Gothic" charset="0"/>
          </a:endParaRPr>
        </a:p>
      </dgm:t>
    </dgm:pt>
    <dgm:pt modelId="{51732D84-98AA-3642-9EC1-7FB8D3BEC340}">
      <dgm:prSet/>
      <dgm:spPr/>
      <dgm:t>
        <a:bodyPr/>
        <a:lstStyle/>
        <a:p>
          <a:r>
            <a:rPr lang="en-US" dirty="0" err="1" smtClean="0">
              <a:latin typeface="Century Gothic" charset="0"/>
              <a:ea typeface="Century Gothic" charset="0"/>
              <a:cs typeface="Century Gothic" charset="0"/>
            </a:rPr>
            <a:t>Menjadi</a:t>
          </a:r>
          <a:r>
            <a:rPr lang="en-US" dirty="0" smtClean="0"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n-US" dirty="0" err="1" smtClean="0">
              <a:latin typeface="Century Gothic" charset="0"/>
              <a:ea typeface="Century Gothic" charset="0"/>
              <a:cs typeface="Century Gothic" charset="0"/>
            </a:rPr>
            <a:t>Karakter</a:t>
          </a:r>
          <a:endParaRPr lang="en-US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D6B65E45-7B26-D241-94A3-0BB4AC437C53}" type="parTrans" cxnId="{05A92DD4-C866-7747-A8A3-862DAE805B46}">
      <dgm:prSet/>
      <dgm:spPr/>
      <dgm:t>
        <a:bodyPr/>
        <a:lstStyle/>
        <a:p>
          <a:endParaRPr lang="en-US">
            <a:latin typeface="Century Gothic" charset="0"/>
            <a:ea typeface="Century Gothic" charset="0"/>
            <a:cs typeface="Century Gothic" charset="0"/>
          </a:endParaRPr>
        </a:p>
      </dgm:t>
    </dgm:pt>
    <dgm:pt modelId="{983B0579-29A3-0140-BE98-5B92AE324135}" type="sibTrans" cxnId="{05A92DD4-C866-7747-A8A3-862DAE805B46}">
      <dgm:prSet/>
      <dgm:spPr/>
      <dgm:t>
        <a:bodyPr/>
        <a:lstStyle/>
        <a:p>
          <a:endParaRPr lang="en-US">
            <a:latin typeface="Century Gothic" charset="0"/>
            <a:ea typeface="Century Gothic" charset="0"/>
            <a:cs typeface="Century Gothic" charset="0"/>
          </a:endParaRPr>
        </a:p>
      </dgm:t>
    </dgm:pt>
    <dgm:pt modelId="{1A00696E-7296-E545-93F4-184EBFC81469}" type="pres">
      <dgm:prSet presAssocID="{6AE143EA-81D8-DB41-84E2-6DF323BD012C}" presName="rootnode" presStyleCnt="0">
        <dgm:presLayoutVars>
          <dgm:chMax/>
          <dgm:chPref/>
          <dgm:dir/>
          <dgm:animLvl val="lvl"/>
        </dgm:presLayoutVars>
      </dgm:prSet>
      <dgm:spPr/>
    </dgm:pt>
    <dgm:pt modelId="{D8C10F0C-A86B-EF48-922C-599DC5BAA922}" type="pres">
      <dgm:prSet presAssocID="{26EB8B35-EEBD-934C-B04C-526FD3FE6F36}" presName="composite" presStyleCnt="0"/>
      <dgm:spPr/>
    </dgm:pt>
    <dgm:pt modelId="{62162540-57D1-EB48-99F0-DA924780111F}" type="pres">
      <dgm:prSet presAssocID="{26EB8B35-EEBD-934C-B04C-526FD3FE6F36}" presName="LShape" presStyleLbl="alignNode1" presStyleIdx="0" presStyleCnt="11"/>
      <dgm:spPr/>
    </dgm:pt>
    <dgm:pt modelId="{F736E8BF-CD21-2841-9BA7-EF7D8CC0676D}" type="pres">
      <dgm:prSet presAssocID="{26EB8B35-EEBD-934C-B04C-526FD3FE6F36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4CBE8-815B-6C4D-9EFD-E76FD31311CE}" type="pres">
      <dgm:prSet presAssocID="{26EB8B35-EEBD-934C-B04C-526FD3FE6F36}" presName="Triangle" presStyleLbl="alignNode1" presStyleIdx="1" presStyleCnt="11"/>
      <dgm:spPr/>
    </dgm:pt>
    <dgm:pt modelId="{B470C1AA-911E-0849-BB04-16F7195A6A5B}" type="pres">
      <dgm:prSet presAssocID="{FB6F14BD-C483-824F-8A97-03EBCD1861DE}" presName="sibTrans" presStyleCnt="0"/>
      <dgm:spPr/>
    </dgm:pt>
    <dgm:pt modelId="{A688A1E9-F85E-1244-88FD-59563BCD75CF}" type="pres">
      <dgm:prSet presAssocID="{FB6F14BD-C483-824F-8A97-03EBCD1861DE}" presName="space" presStyleCnt="0"/>
      <dgm:spPr/>
    </dgm:pt>
    <dgm:pt modelId="{7E1546F0-9CB9-3742-8F89-91C13045E1C1}" type="pres">
      <dgm:prSet presAssocID="{97B99338-57DF-124D-9528-DFFE17E29642}" presName="composite" presStyleCnt="0"/>
      <dgm:spPr/>
    </dgm:pt>
    <dgm:pt modelId="{3A211DC5-9232-E84A-85A5-75E1B1192C81}" type="pres">
      <dgm:prSet presAssocID="{97B99338-57DF-124D-9528-DFFE17E29642}" presName="LShape" presStyleLbl="alignNode1" presStyleIdx="2" presStyleCnt="11"/>
      <dgm:spPr/>
    </dgm:pt>
    <dgm:pt modelId="{54915994-E1DD-F842-8DBC-142558C1C0A9}" type="pres">
      <dgm:prSet presAssocID="{97B99338-57DF-124D-9528-DFFE17E29642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51839-4B89-344E-9D0E-3A1388AA27A6}" type="pres">
      <dgm:prSet presAssocID="{97B99338-57DF-124D-9528-DFFE17E29642}" presName="Triangle" presStyleLbl="alignNode1" presStyleIdx="3" presStyleCnt="11"/>
      <dgm:spPr/>
    </dgm:pt>
    <dgm:pt modelId="{BB9A1E03-EEAF-8D4C-8304-9CC1CDAA23F3}" type="pres">
      <dgm:prSet presAssocID="{D6BAA703-7E21-F043-A157-D6FCF9F0A99B}" presName="sibTrans" presStyleCnt="0"/>
      <dgm:spPr/>
    </dgm:pt>
    <dgm:pt modelId="{05F3D907-B69B-B148-A4A6-6B67807963E6}" type="pres">
      <dgm:prSet presAssocID="{D6BAA703-7E21-F043-A157-D6FCF9F0A99B}" presName="space" presStyleCnt="0"/>
      <dgm:spPr/>
    </dgm:pt>
    <dgm:pt modelId="{F4B263C9-E378-6542-86B3-24FFB3AAA22C}" type="pres">
      <dgm:prSet presAssocID="{75C60E2B-3966-AC47-BEFE-DF177F148052}" presName="composite" presStyleCnt="0"/>
      <dgm:spPr/>
    </dgm:pt>
    <dgm:pt modelId="{BB82BF05-C878-DF43-AF39-90238244C1F0}" type="pres">
      <dgm:prSet presAssocID="{75C60E2B-3966-AC47-BEFE-DF177F148052}" presName="LShape" presStyleLbl="alignNode1" presStyleIdx="4" presStyleCnt="11"/>
      <dgm:spPr/>
    </dgm:pt>
    <dgm:pt modelId="{D8810DC2-E32E-844C-92CD-848AADC722A2}" type="pres">
      <dgm:prSet presAssocID="{75C60E2B-3966-AC47-BEFE-DF177F148052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C15F7-5866-5042-BBF6-CC8234D76FBE}" type="pres">
      <dgm:prSet presAssocID="{75C60E2B-3966-AC47-BEFE-DF177F148052}" presName="Triangle" presStyleLbl="alignNode1" presStyleIdx="5" presStyleCnt="11"/>
      <dgm:spPr/>
    </dgm:pt>
    <dgm:pt modelId="{AB3B797B-4C4C-404A-8B2C-E76A00520D48}" type="pres">
      <dgm:prSet presAssocID="{5B37E010-DC11-CF49-90C1-C60E8F2EB90E}" presName="sibTrans" presStyleCnt="0"/>
      <dgm:spPr/>
    </dgm:pt>
    <dgm:pt modelId="{1DF03F5F-1347-1F40-8F0E-B35FA6E2E073}" type="pres">
      <dgm:prSet presAssocID="{5B37E010-DC11-CF49-90C1-C60E8F2EB90E}" presName="space" presStyleCnt="0"/>
      <dgm:spPr/>
    </dgm:pt>
    <dgm:pt modelId="{0C79F6D9-3827-EA47-94F5-DF02EC2860FA}" type="pres">
      <dgm:prSet presAssocID="{D8C61A5C-6732-EA4C-8A05-C8F169F1DF6C}" presName="composite" presStyleCnt="0"/>
      <dgm:spPr/>
    </dgm:pt>
    <dgm:pt modelId="{A8F82228-7641-AF4B-9989-D94FA711BB2F}" type="pres">
      <dgm:prSet presAssocID="{D8C61A5C-6732-EA4C-8A05-C8F169F1DF6C}" presName="LShape" presStyleLbl="alignNode1" presStyleIdx="6" presStyleCnt="11"/>
      <dgm:spPr/>
    </dgm:pt>
    <dgm:pt modelId="{DE905100-206A-554A-BE17-81A7F24E7801}" type="pres">
      <dgm:prSet presAssocID="{D8C61A5C-6732-EA4C-8A05-C8F169F1DF6C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80B1A-89B7-684E-8927-14CD64C9E084}" type="pres">
      <dgm:prSet presAssocID="{D8C61A5C-6732-EA4C-8A05-C8F169F1DF6C}" presName="Triangle" presStyleLbl="alignNode1" presStyleIdx="7" presStyleCnt="11"/>
      <dgm:spPr/>
    </dgm:pt>
    <dgm:pt modelId="{440BC84E-4285-4840-9C8C-E37C892E62A5}" type="pres">
      <dgm:prSet presAssocID="{A94A77C1-EF4F-ED48-8962-547573674F13}" presName="sibTrans" presStyleCnt="0"/>
      <dgm:spPr/>
    </dgm:pt>
    <dgm:pt modelId="{A839360F-B93B-5C41-B7EA-070803BEB644}" type="pres">
      <dgm:prSet presAssocID="{A94A77C1-EF4F-ED48-8962-547573674F13}" presName="space" presStyleCnt="0"/>
      <dgm:spPr/>
    </dgm:pt>
    <dgm:pt modelId="{F41EFF4D-DD7D-4D43-A8D3-231CA1AA203F}" type="pres">
      <dgm:prSet presAssocID="{EE81095B-C0A3-2241-813D-E199865C7162}" presName="composite" presStyleCnt="0"/>
      <dgm:spPr/>
    </dgm:pt>
    <dgm:pt modelId="{EA394387-F643-9048-91B0-A4B20A1D9164}" type="pres">
      <dgm:prSet presAssocID="{EE81095B-C0A3-2241-813D-E199865C7162}" presName="LShape" presStyleLbl="alignNode1" presStyleIdx="8" presStyleCnt="11"/>
      <dgm:spPr/>
    </dgm:pt>
    <dgm:pt modelId="{0ECD973C-FCCC-A242-8B9B-03E5D026F1B5}" type="pres">
      <dgm:prSet presAssocID="{EE81095B-C0A3-2241-813D-E199865C7162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8C3F1-22E8-E34B-A2F1-E01EBD6B8F49}" type="pres">
      <dgm:prSet presAssocID="{EE81095B-C0A3-2241-813D-E199865C7162}" presName="Triangle" presStyleLbl="alignNode1" presStyleIdx="9" presStyleCnt="11"/>
      <dgm:spPr/>
    </dgm:pt>
    <dgm:pt modelId="{709963FF-7843-5E4D-91E0-32D16C917BC5}" type="pres">
      <dgm:prSet presAssocID="{8AF25030-DF86-544A-9AA7-9078C62CC44D}" presName="sibTrans" presStyleCnt="0"/>
      <dgm:spPr/>
    </dgm:pt>
    <dgm:pt modelId="{8D2F18E1-E7C1-A641-807C-9E79BD0A247A}" type="pres">
      <dgm:prSet presAssocID="{8AF25030-DF86-544A-9AA7-9078C62CC44D}" presName="space" presStyleCnt="0"/>
      <dgm:spPr/>
    </dgm:pt>
    <dgm:pt modelId="{354C091A-D655-6341-BB6C-7CD38B54FEB5}" type="pres">
      <dgm:prSet presAssocID="{51732D84-98AA-3642-9EC1-7FB8D3BEC340}" presName="composite" presStyleCnt="0"/>
      <dgm:spPr/>
    </dgm:pt>
    <dgm:pt modelId="{0F1FC618-CCA8-D246-9159-74085E6FF635}" type="pres">
      <dgm:prSet presAssocID="{51732D84-98AA-3642-9EC1-7FB8D3BEC340}" presName="LShape" presStyleLbl="alignNode1" presStyleIdx="10" presStyleCnt="11"/>
      <dgm:spPr/>
    </dgm:pt>
    <dgm:pt modelId="{D58003F3-B7AB-4945-B838-7A47AB583849}" type="pres">
      <dgm:prSet presAssocID="{51732D84-98AA-3642-9EC1-7FB8D3BEC340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9643AF-E13F-0745-B567-CC57EF5B7773}" type="presOf" srcId="{EE81095B-C0A3-2241-813D-E199865C7162}" destId="{0ECD973C-FCCC-A242-8B9B-03E5D026F1B5}" srcOrd="0" destOrd="0" presId="urn:microsoft.com/office/officeart/2009/3/layout/StepUpProcess"/>
    <dgm:cxn modelId="{1E9DD61E-BCF6-EF49-AB6D-D54417F3E283}" type="presOf" srcId="{51732D84-98AA-3642-9EC1-7FB8D3BEC340}" destId="{D58003F3-B7AB-4945-B838-7A47AB583849}" srcOrd="0" destOrd="0" presId="urn:microsoft.com/office/officeart/2009/3/layout/StepUpProcess"/>
    <dgm:cxn modelId="{71C9C77A-A2AA-B144-A45D-3385F7E26457}" type="presOf" srcId="{75C60E2B-3966-AC47-BEFE-DF177F148052}" destId="{D8810DC2-E32E-844C-92CD-848AADC722A2}" srcOrd="0" destOrd="0" presId="urn:microsoft.com/office/officeart/2009/3/layout/StepUpProcess"/>
    <dgm:cxn modelId="{B314E874-7CE8-E446-8BE4-157B378F83EA}" srcId="{6AE143EA-81D8-DB41-84E2-6DF323BD012C}" destId="{75C60E2B-3966-AC47-BEFE-DF177F148052}" srcOrd="2" destOrd="0" parTransId="{0564E148-ADD0-DA4B-A711-9FFD2FBB87B5}" sibTransId="{5B37E010-DC11-CF49-90C1-C60E8F2EB90E}"/>
    <dgm:cxn modelId="{B4796878-C8AB-8E43-99D3-06DA9C6FDC39}" type="presOf" srcId="{6AE143EA-81D8-DB41-84E2-6DF323BD012C}" destId="{1A00696E-7296-E545-93F4-184EBFC81469}" srcOrd="0" destOrd="0" presId="urn:microsoft.com/office/officeart/2009/3/layout/StepUpProcess"/>
    <dgm:cxn modelId="{59A80A16-CA18-FC46-9C89-3BEBEDC9041F}" srcId="{6AE143EA-81D8-DB41-84E2-6DF323BD012C}" destId="{D8C61A5C-6732-EA4C-8A05-C8F169F1DF6C}" srcOrd="3" destOrd="0" parTransId="{B1E6128F-B540-A540-B1FE-A7A946B48DEE}" sibTransId="{A94A77C1-EF4F-ED48-8962-547573674F13}"/>
    <dgm:cxn modelId="{05A92DD4-C866-7747-A8A3-862DAE805B46}" srcId="{6AE143EA-81D8-DB41-84E2-6DF323BD012C}" destId="{51732D84-98AA-3642-9EC1-7FB8D3BEC340}" srcOrd="5" destOrd="0" parTransId="{D6B65E45-7B26-D241-94A3-0BB4AC437C53}" sibTransId="{983B0579-29A3-0140-BE98-5B92AE324135}"/>
    <dgm:cxn modelId="{62D215D9-70FD-1D47-A080-74B40C43F8CC}" type="presOf" srcId="{D8C61A5C-6732-EA4C-8A05-C8F169F1DF6C}" destId="{DE905100-206A-554A-BE17-81A7F24E7801}" srcOrd="0" destOrd="0" presId="urn:microsoft.com/office/officeart/2009/3/layout/StepUpProcess"/>
    <dgm:cxn modelId="{B35E9C13-9ACE-8A43-A95E-9258E2C6C5F4}" type="presOf" srcId="{26EB8B35-EEBD-934C-B04C-526FD3FE6F36}" destId="{F736E8BF-CD21-2841-9BA7-EF7D8CC0676D}" srcOrd="0" destOrd="0" presId="urn:microsoft.com/office/officeart/2009/3/layout/StepUpProcess"/>
    <dgm:cxn modelId="{9E167F68-EB26-7A45-A2B5-6FBF571336FC}" srcId="{6AE143EA-81D8-DB41-84E2-6DF323BD012C}" destId="{97B99338-57DF-124D-9528-DFFE17E29642}" srcOrd="1" destOrd="0" parTransId="{3A0DB553-CF5E-3047-BDEE-F46C5A59FF95}" sibTransId="{D6BAA703-7E21-F043-A157-D6FCF9F0A99B}"/>
    <dgm:cxn modelId="{63E23958-4EE5-FE44-BD59-5181B8DCB848}" srcId="{6AE143EA-81D8-DB41-84E2-6DF323BD012C}" destId="{EE81095B-C0A3-2241-813D-E199865C7162}" srcOrd="4" destOrd="0" parTransId="{EA9353A3-C9F2-564A-81DF-DAAD52B5105D}" sibTransId="{8AF25030-DF86-544A-9AA7-9078C62CC44D}"/>
    <dgm:cxn modelId="{0F6488E6-B065-3B4D-AB9D-60BA38BB057A}" type="presOf" srcId="{97B99338-57DF-124D-9528-DFFE17E29642}" destId="{54915994-E1DD-F842-8DBC-142558C1C0A9}" srcOrd="0" destOrd="0" presId="urn:microsoft.com/office/officeart/2009/3/layout/StepUpProcess"/>
    <dgm:cxn modelId="{0E0E227E-00E9-C642-A0C7-3130430C8852}" srcId="{6AE143EA-81D8-DB41-84E2-6DF323BD012C}" destId="{26EB8B35-EEBD-934C-B04C-526FD3FE6F36}" srcOrd="0" destOrd="0" parTransId="{B54051A6-2738-274D-B7D0-8CD3BE79F232}" sibTransId="{FB6F14BD-C483-824F-8A97-03EBCD1861DE}"/>
    <dgm:cxn modelId="{A671A515-3137-AE4C-A19D-47A9B59FD532}" type="presParOf" srcId="{1A00696E-7296-E545-93F4-184EBFC81469}" destId="{D8C10F0C-A86B-EF48-922C-599DC5BAA922}" srcOrd="0" destOrd="0" presId="urn:microsoft.com/office/officeart/2009/3/layout/StepUpProcess"/>
    <dgm:cxn modelId="{DA5D4630-64A2-1A4D-9E1A-7530D6B31793}" type="presParOf" srcId="{D8C10F0C-A86B-EF48-922C-599DC5BAA922}" destId="{62162540-57D1-EB48-99F0-DA924780111F}" srcOrd="0" destOrd="0" presId="urn:microsoft.com/office/officeart/2009/3/layout/StepUpProcess"/>
    <dgm:cxn modelId="{052D9EB8-CCDB-1F49-85FB-62D87632F38D}" type="presParOf" srcId="{D8C10F0C-A86B-EF48-922C-599DC5BAA922}" destId="{F736E8BF-CD21-2841-9BA7-EF7D8CC0676D}" srcOrd="1" destOrd="0" presId="urn:microsoft.com/office/officeart/2009/3/layout/StepUpProcess"/>
    <dgm:cxn modelId="{38B09B41-1809-3A49-89E3-6FADDF41CA5E}" type="presParOf" srcId="{D8C10F0C-A86B-EF48-922C-599DC5BAA922}" destId="{AC54CBE8-815B-6C4D-9EFD-E76FD31311CE}" srcOrd="2" destOrd="0" presId="urn:microsoft.com/office/officeart/2009/3/layout/StepUpProcess"/>
    <dgm:cxn modelId="{774D9A5E-EB05-9441-A67F-4D3C14272D92}" type="presParOf" srcId="{1A00696E-7296-E545-93F4-184EBFC81469}" destId="{B470C1AA-911E-0849-BB04-16F7195A6A5B}" srcOrd="1" destOrd="0" presId="urn:microsoft.com/office/officeart/2009/3/layout/StepUpProcess"/>
    <dgm:cxn modelId="{7217BF89-2EEE-E849-8D3C-0302AA33007E}" type="presParOf" srcId="{B470C1AA-911E-0849-BB04-16F7195A6A5B}" destId="{A688A1E9-F85E-1244-88FD-59563BCD75CF}" srcOrd="0" destOrd="0" presId="urn:microsoft.com/office/officeart/2009/3/layout/StepUpProcess"/>
    <dgm:cxn modelId="{987930B6-F629-E94E-BA99-9400ECA5B24D}" type="presParOf" srcId="{1A00696E-7296-E545-93F4-184EBFC81469}" destId="{7E1546F0-9CB9-3742-8F89-91C13045E1C1}" srcOrd="2" destOrd="0" presId="urn:microsoft.com/office/officeart/2009/3/layout/StepUpProcess"/>
    <dgm:cxn modelId="{83F0F31F-6204-304A-8F1C-C2F7AB423C9E}" type="presParOf" srcId="{7E1546F0-9CB9-3742-8F89-91C13045E1C1}" destId="{3A211DC5-9232-E84A-85A5-75E1B1192C81}" srcOrd="0" destOrd="0" presId="urn:microsoft.com/office/officeart/2009/3/layout/StepUpProcess"/>
    <dgm:cxn modelId="{5A6D9FEF-95C2-804E-8331-56DFC81676CB}" type="presParOf" srcId="{7E1546F0-9CB9-3742-8F89-91C13045E1C1}" destId="{54915994-E1DD-F842-8DBC-142558C1C0A9}" srcOrd="1" destOrd="0" presId="urn:microsoft.com/office/officeart/2009/3/layout/StepUpProcess"/>
    <dgm:cxn modelId="{EB61397F-1843-1B48-812E-7D6F59E89781}" type="presParOf" srcId="{7E1546F0-9CB9-3742-8F89-91C13045E1C1}" destId="{DF351839-4B89-344E-9D0E-3A1388AA27A6}" srcOrd="2" destOrd="0" presId="urn:microsoft.com/office/officeart/2009/3/layout/StepUpProcess"/>
    <dgm:cxn modelId="{BD26EF71-3EE5-A642-8A1C-336FE2DC5F63}" type="presParOf" srcId="{1A00696E-7296-E545-93F4-184EBFC81469}" destId="{BB9A1E03-EEAF-8D4C-8304-9CC1CDAA23F3}" srcOrd="3" destOrd="0" presId="urn:microsoft.com/office/officeart/2009/3/layout/StepUpProcess"/>
    <dgm:cxn modelId="{EC1DDE41-046E-B841-96A3-EA5AC146B3EE}" type="presParOf" srcId="{BB9A1E03-EEAF-8D4C-8304-9CC1CDAA23F3}" destId="{05F3D907-B69B-B148-A4A6-6B67807963E6}" srcOrd="0" destOrd="0" presId="urn:microsoft.com/office/officeart/2009/3/layout/StepUpProcess"/>
    <dgm:cxn modelId="{A40F0C77-6F35-B148-B596-B100D0043B49}" type="presParOf" srcId="{1A00696E-7296-E545-93F4-184EBFC81469}" destId="{F4B263C9-E378-6542-86B3-24FFB3AAA22C}" srcOrd="4" destOrd="0" presId="urn:microsoft.com/office/officeart/2009/3/layout/StepUpProcess"/>
    <dgm:cxn modelId="{42D495C2-D80D-8A47-BF27-ABC0F199285E}" type="presParOf" srcId="{F4B263C9-E378-6542-86B3-24FFB3AAA22C}" destId="{BB82BF05-C878-DF43-AF39-90238244C1F0}" srcOrd="0" destOrd="0" presId="urn:microsoft.com/office/officeart/2009/3/layout/StepUpProcess"/>
    <dgm:cxn modelId="{DBA473B9-A51B-CC49-AAB4-C590D9474C03}" type="presParOf" srcId="{F4B263C9-E378-6542-86B3-24FFB3AAA22C}" destId="{D8810DC2-E32E-844C-92CD-848AADC722A2}" srcOrd="1" destOrd="0" presId="urn:microsoft.com/office/officeart/2009/3/layout/StepUpProcess"/>
    <dgm:cxn modelId="{E14C0772-155C-DF41-90C7-4471365C491D}" type="presParOf" srcId="{F4B263C9-E378-6542-86B3-24FFB3AAA22C}" destId="{88DC15F7-5866-5042-BBF6-CC8234D76FBE}" srcOrd="2" destOrd="0" presId="urn:microsoft.com/office/officeart/2009/3/layout/StepUpProcess"/>
    <dgm:cxn modelId="{50C33798-F2FD-F340-99BE-A157674D3C72}" type="presParOf" srcId="{1A00696E-7296-E545-93F4-184EBFC81469}" destId="{AB3B797B-4C4C-404A-8B2C-E76A00520D48}" srcOrd="5" destOrd="0" presId="urn:microsoft.com/office/officeart/2009/3/layout/StepUpProcess"/>
    <dgm:cxn modelId="{C62FC3B1-BED4-4D4C-9899-1B28CEDA5D46}" type="presParOf" srcId="{AB3B797B-4C4C-404A-8B2C-E76A00520D48}" destId="{1DF03F5F-1347-1F40-8F0E-B35FA6E2E073}" srcOrd="0" destOrd="0" presId="urn:microsoft.com/office/officeart/2009/3/layout/StepUpProcess"/>
    <dgm:cxn modelId="{138F5DBE-2D06-744C-A631-88C9E8BF9524}" type="presParOf" srcId="{1A00696E-7296-E545-93F4-184EBFC81469}" destId="{0C79F6D9-3827-EA47-94F5-DF02EC2860FA}" srcOrd="6" destOrd="0" presId="urn:microsoft.com/office/officeart/2009/3/layout/StepUpProcess"/>
    <dgm:cxn modelId="{EBB906C2-EA8B-0345-9F2F-555672CB4F1A}" type="presParOf" srcId="{0C79F6D9-3827-EA47-94F5-DF02EC2860FA}" destId="{A8F82228-7641-AF4B-9989-D94FA711BB2F}" srcOrd="0" destOrd="0" presId="urn:microsoft.com/office/officeart/2009/3/layout/StepUpProcess"/>
    <dgm:cxn modelId="{2D145DD5-607C-EA4E-A7D2-2E5602375AF8}" type="presParOf" srcId="{0C79F6D9-3827-EA47-94F5-DF02EC2860FA}" destId="{DE905100-206A-554A-BE17-81A7F24E7801}" srcOrd="1" destOrd="0" presId="urn:microsoft.com/office/officeart/2009/3/layout/StepUpProcess"/>
    <dgm:cxn modelId="{84A6F67E-2D55-2B4F-9318-A0DAC29AE4EF}" type="presParOf" srcId="{0C79F6D9-3827-EA47-94F5-DF02EC2860FA}" destId="{56180B1A-89B7-684E-8927-14CD64C9E084}" srcOrd="2" destOrd="0" presId="urn:microsoft.com/office/officeart/2009/3/layout/StepUpProcess"/>
    <dgm:cxn modelId="{B90AE0AC-0344-EF43-B309-5990140DDE2A}" type="presParOf" srcId="{1A00696E-7296-E545-93F4-184EBFC81469}" destId="{440BC84E-4285-4840-9C8C-E37C892E62A5}" srcOrd="7" destOrd="0" presId="urn:microsoft.com/office/officeart/2009/3/layout/StepUpProcess"/>
    <dgm:cxn modelId="{B80E988A-293B-CF48-A98B-5EC058C0C873}" type="presParOf" srcId="{440BC84E-4285-4840-9C8C-E37C892E62A5}" destId="{A839360F-B93B-5C41-B7EA-070803BEB644}" srcOrd="0" destOrd="0" presId="urn:microsoft.com/office/officeart/2009/3/layout/StepUpProcess"/>
    <dgm:cxn modelId="{7C008A0D-4F41-A846-B151-2B60EEE4A68A}" type="presParOf" srcId="{1A00696E-7296-E545-93F4-184EBFC81469}" destId="{F41EFF4D-DD7D-4D43-A8D3-231CA1AA203F}" srcOrd="8" destOrd="0" presId="urn:microsoft.com/office/officeart/2009/3/layout/StepUpProcess"/>
    <dgm:cxn modelId="{F4D83268-5018-1D49-8D91-BDDA5FECFDEC}" type="presParOf" srcId="{F41EFF4D-DD7D-4D43-A8D3-231CA1AA203F}" destId="{EA394387-F643-9048-91B0-A4B20A1D9164}" srcOrd="0" destOrd="0" presId="urn:microsoft.com/office/officeart/2009/3/layout/StepUpProcess"/>
    <dgm:cxn modelId="{D6E67737-EE79-7F4A-BC81-0EA261B1E844}" type="presParOf" srcId="{F41EFF4D-DD7D-4D43-A8D3-231CA1AA203F}" destId="{0ECD973C-FCCC-A242-8B9B-03E5D026F1B5}" srcOrd="1" destOrd="0" presId="urn:microsoft.com/office/officeart/2009/3/layout/StepUpProcess"/>
    <dgm:cxn modelId="{72B36377-8576-9343-814F-9BA3FEC3162B}" type="presParOf" srcId="{F41EFF4D-DD7D-4D43-A8D3-231CA1AA203F}" destId="{F728C3F1-22E8-E34B-A2F1-E01EBD6B8F49}" srcOrd="2" destOrd="0" presId="urn:microsoft.com/office/officeart/2009/3/layout/StepUpProcess"/>
    <dgm:cxn modelId="{DA2D87B2-B582-A140-B57F-F9574E77B352}" type="presParOf" srcId="{1A00696E-7296-E545-93F4-184EBFC81469}" destId="{709963FF-7843-5E4D-91E0-32D16C917BC5}" srcOrd="9" destOrd="0" presId="urn:microsoft.com/office/officeart/2009/3/layout/StepUpProcess"/>
    <dgm:cxn modelId="{B06A8E14-8FFF-FE49-AD77-CA1703FC32DE}" type="presParOf" srcId="{709963FF-7843-5E4D-91E0-32D16C917BC5}" destId="{8D2F18E1-E7C1-A641-807C-9E79BD0A247A}" srcOrd="0" destOrd="0" presId="urn:microsoft.com/office/officeart/2009/3/layout/StepUpProcess"/>
    <dgm:cxn modelId="{33D33AF6-11B3-5A4F-A76E-629579E35B06}" type="presParOf" srcId="{1A00696E-7296-E545-93F4-184EBFC81469}" destId="{354C091A-D655-6341-BB6C-7CD38B54FEB5}" srcOrd="10" destOrd="0" presId="urn:microsoft.com/office/officeart/2009/3/layout/StepUpProcess"/>
    <dgm:cxn modelId="{CC5944D2-583F-9C41-95EA-BE6D23748C0B}" type="presParOf" srcId="{354C091A-D655-6341-BB6C-7CD38B54FEB5}" destId="{0F1FC618-CCA8-D246-9159-74085E6FF635}" srcOrd="0" destOrd="0" presId="urn:microsoft.com/office/officeart/2009/3/layout/StepUpProcess"/>
    <dgm:cxn modelId="{A986A6D9-A45C-9E4A-B9C9-8DE96CCBD3BD}" type="presParOf" srcId="{354C091A-D655-6341-BB6C-7CD38B54FEB5}" destId="{D58003F3-B7AB-4945-B838-7A47AB58384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051AE-83B5-6A4F-932A-B4321B994A61}" type="datetime9">
              <a:rPr lang="en-ID" smtClean="0"/>
              <a:pPr/>
              <a:t>5/14/2017 9:31:47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ABBF6-22C1-431E-9A52-DD6AEF568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40561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F100E-62CF-6744-A902-4430ECC764A7}" type="datetime9">
              <a:rPr lang="en-ID" smtClean="0"/>
              <a:pPr/>
              <a:t>5/14/2017 9:31:19 PM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CF05F-008A-8649-9642-E07AF7B1AB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051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DF8D-230B-CE48-886D-B774C190739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4FC2E7C-C806-664D-BFC0-12CDB49FBC76}" type="datetime9">
              <a:rPr lang="en-ID" smtClean="0"/>
              <a:pPr/>
              <a:t>5/14/2017 9:31:19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805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CF05F-008A-8649-9642-E07AF7B1ABE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AFA967A-B390-D14A-BC95-CE458511C61E}" type="datetime9">
              <a:rPr lang="en-ID" smtClean="0"/>
              <a:pPr/>
              <a:t>5/14/2017 9:31:33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275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51FD-7F67-0D4A-9361-61DF004EBCF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790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9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460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ansi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rgbClr val="3C9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4906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d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83771" y="676452"/>
            <a:ext cx="972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1" y="0"/>
            <a:ext cx="180000" cy="6858000"/>
          </a:xfrm>
          <a:prstGeom prst="rect">
            <a:avLst/>
          </a:prstGeom>
          <a:solidFill>
            <a:srgbClr val="3C92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11988" y="183477"/>
            <a:ext cx="809956" cy="80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0198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51FD-7F67-0D4A-9361-61DF004EBCF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180000" cy="6858000"/>
          </a:xfrm>
          <a:prstGeom prst="rect">
            <a:avLst/>
          </a:prstGeom>
          <a:solidFill>
            <a:srgbClr val="3C92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9878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51FD-7F67-0D4A-9361-61DF004EBCF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180000" cy="6858000"/>
          </a:xfrm>
          <a:prstGeom prst="rect">
            <a:avLst/>
          </a:prstGeom>
          <a:solidFill>
            <a:srgbClr val="3C92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5319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51FD-7F67-0D4A-9361-61DF004EBCF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0"/>
            <a:ext cx="180000" cy="6858000"/>
          </a:xfrm>
          <a:prstGeom prst="rect">
            <a:avLst/>
          </a:prstGeom>
          <a:solidFill>
            <a:srgbClr val="3C92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697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51FD-7F67-0D4A-9361-61DF004EBCF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0"/>
            <a:ext cx="180000" cy="6858000"/>
          </a:xfrm>
          <a:prstGeom prst="rect">
            <a:avLst/>
          </a:prstGeom>
          <a:solidFill>
            <a:srgbClr val="3C92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666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 userDrawn="1"/>
        </p:nvSpPr>
        <p:spPr>
          <a:xfrm flipH="1">
            <a:off x="10749776" y="295770"/>
            <a:ext cx="1442224" cy="234176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9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69173" y="6710139"/>
            <a:ext cx="11653652" cy="159841"/>
          </a:xfrm>
          <a:prstGeom prst="rect">
            <a:avLst/>
          </a:prstGeom>
          <a:solidFill>
            <a:srgbClr val="00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3047-D4F8-3144-8783-C8A96020D263}" type="datetime1">
              <a:rPr lang="en-ID" smtClean="0"/>
              <a:pPr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3445" y="6079084"/>
            <a:ext cx="739380" cy="554535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217712"/>
            <a:ext cx="2743200" cy="365125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CDC71-4E17-C546-9685-026A03662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3884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 userDrawn="1"/>
        </p:nvSpPr>
        <p:spPr>
          <a:xfrm flipH="1">
            <a:off x="10749776" y="295770"/>
            <a:ext cx="1442224" cy="234176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9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69173" y="6710139"/>
            <a:ext cx="11653652" cy="159841"/>
          </a:xfrm>
          <a:prstGeom prst="rect">
            <a:avLst/>
          </a:prstGeom>
          <a:solidFill>
            <a:srgbClr val="00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3047-D4F8-3144-8783-C8A96020D263}" type="datetime1">
              <a:rPr lang="en-ID" smtClean="0"/>
              <a:pPr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3445" y="6079084"/>
            <a:ext cx="739380" cy="554535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217712"/>
            <a:ext cx="2743200" cy="365125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CDC71-4E17-C546-9685-026A03662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5317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 userDrawn="1"/>
        </p:nvSpPr>
        <p:spPr>
          <a:xfrm flipH="1">
            <a:off x="10749776" y="295770"/>
            <a:ext cx="1442224" cy="234176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9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69173" y="6710139"/>
            <a:ext cx="11653652" cy="159841"/>
          </a:xfrm>
          <a:prstGeom prst="rect">
            <a:avLst/>
          </a:prstGeom>
          <a:solidFill>
            <a:srgbClr val="00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3047-D4F8-3144-8783-C8A96020D263}" type="datetime1">
              <a:rPr lang="en-ID" smtClean="0"/>
              <a:pPr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3445" y="6079084"/>
            <a:ext cx="739380" cy="554535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217712"/>
            <a:ext cx="2743200" cy="365125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CDC71-4E17-C546-9685-026A03662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531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51FD-7F67-0D4A-9361-61DF004EBCF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0"/>
            <a:ext cx="180000" cy="6858000"/>
          </a:xfrm>
          <a:prstGeom prst="rect">
            <a:avLst/>
          </a:prstGeom>
          <a:solidFill>
            <a:srgbClr val="3C92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83771" y="676452"/>
            <a:ext cx="972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11988" y="183477"/>
            <a:ext cx="809956" cy="80995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629206" y="359056"/>
            <a:ext cx="3680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noProof="1">
                <a:latin typeface="Century Gothic" panose="020B0502020202020204" pitchFamily="34" charset="0"/>
                <a:ea typeface="Avenir Next" charset="0"/>
                <a:cs typeface="Avenir Next" charset="0"/>
              </a:rPr>
              <a:t>Rapat Mekanisme Pemantauan UN 2016</a:t>
            </a:r>
          </a:p>
          <a:p>
            <a:pPr algn="r"/>
            <a:endParaRPr lang="en-US" sz="1400" noProof="1"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51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 userDrawn="1"/>
        </p:nvSpPr>
        <p:spPr>
          <a:xfrm flipH="1">
            <a:off x="10749776" y="295770"/>
            <a:ext cx="1442224" cy="234176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9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69173" y="6710139"/>
            <a:ext cx="11653652" cy="159841"/>
          </a:xfrm>
          <a:prstGeom prst="rect">
            <a:avLst/>
          </a:prstGeom>
          <a:solidFill>
            <a:srgbClr val="00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3047-D4F8-3144-8783-C8A96020D263}" type="datetime1">
              <a:rPr lang="en-ID" smtClean="0"/>
              <a:pPr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3445" y="6079084"/>
            <a:ext cx="739380" cy="554535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217712"/>
            <a:ext cx="2743200" cy="365125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CDC71-4E17-C546-9685-026A03662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5317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 userDrawn="1"/>
        </p:nvSpPr>
        <p:spPr>
          <a:xfrm flipH="1">
            <a:off x="10749776" y="295770"/>
            <a:ext cx="1442224" cy="234176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9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69173" y="6710139"/>
            <a:ext cx="11653652" cy="159841"/>
          </a:xfrm>
          <a:prstGeom prst="rect">
            <a:avLst/>
          </a:prstGeom>
          <a:solidFill>
            <a:srgbClr val="00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3047-D4F8-3144-8783-C8A96020D263}" type="datetime1">
              <a:rPr lang="en-ID" smtClean="0"/>
              <a:pPr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3445" y="6079084"/>
            <a:ext cx="739380" cy="554535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217712"/>
            <a:ext cx="2743200" cy="365125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CDC71-4E17-C546-9685-026A03662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261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1" y="1752600"/>
            <a:ext cx="52324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1" y="3962400"/>
            <a:ext cx="52324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128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fld id="{2A16A18F-73DC-4AF1-ADFC-9D9EF95F25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483435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51FD-7F67-0D4A-9361-61DF004EBCF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926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51FD-7F67-0D4A-9361-61DF004EBCF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240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51FD-7F67-0D4A-9361-61DF004EBCF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62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51FD-7F67-0D4A-9361-61DF004EBCF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516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51FD-7F67-0D4A-9361-61DF004EBCF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" y="0"/>
            <a:ext cx="180000" cy="6858000"/>
          </a:xfrm>
          <a:prstGeom prst="rect">
            <a:avLst/>
          </a:prstGeom>
          <a:solidFill>
            <a:srgbClr val="3C92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746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80000" cy="6858000"/>
          </a:xfrm>
          <a:prstGeom prst="rect">
            <a:avLst/>
          </a:prstGeom>
          <a:solidFill>
            <a:srgbClr val="3C92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25039" y="4246151"/>
            <a:ext cx="1167650" cy="116765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152674" y="5525015"/>
            <a:ext cx="41488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i="0" smtClean="0">
                <a:solidFill>
                  <a:schemeClr val="tx1"/>
                </a:solidFill>
                <a:latin typeface="Century Gothic" panose="020B0502020202020204" pitchFamily="34" charset="0"/>
                <a:ea typeface="Avenir Next Condensed" charset="0"/>
                <a:cs typeface="Avenir Next Condensed" charset="0"/>
              </a:rPr>
              <a:t>BADAN PENELITIAN DAN PENGEMBANGAN</a:t>
            </a:r>
          </a:p>
          <a:p>
            <a:pPr algn="ctr"/>
            <a:r>
              <a:rPr lang="en-US" sz="1400" b="0" i="0" dirty="0" smtClean="0">
                <a:solidFill>
                  <a:schemeClr val="tx1"/>
                </a:solidFill>
                <a:latin typeface="Century Gothic" panose="020B0502020202020204" pitchFamily="34" charset="0"/>
                <a:ea typeface="Avenir Next Condensed" charset="0"/>
                <a:cs typeface="Avenir Next Condensed" charset="0"/>
              </a:rPr>
              <a:t>KEMENTERIAN </a:t>
            </a:r>
            <a:r>
              <a:rPr lang="en-US" sz="1400" b="0" i="0" dirty="0">
                <a:solidFill>
                  <a:schemeClr val="tx1"/>
                </a:solidFill>
                <a:latin typeface="Century Gothic" panose="020B0502020202020204" pitchFamily="34" charset="0"/>
                <a:ea typeface="Avenir Next Condensed" charset="0"/>
                <a:cs typeface="Avenir Next Condensed" charset="0"/>
              </a:rPr>
              <a:t>PENDIDIKAN DAN KEBUDAYAAN</a:t>
            </a:r>
          </a:p>
          <a:p>
            <a:pPr algn="ctr"/>
            <a:r>
              <a:rPr lang="en-US" sz="1400" b="0" i="0" dirty="0">
                <a:solidFill>
                  <a:schemeClr val="tx1"/>
                </a:solidFill>
                <a:latin typeface="Century Gothic" panose="020B0502020202020204" pitchFamily="34" charset="0"/>
                <a:ea typeface="Avenir Next Condensed" charset="0"/>
                <a:cs typeface="Avenir Next Condensed" charset="0"/>
              </a:rPr>
              <a:t>REPUBLIK</a:t>
            </a:r>
            <a:r>
              <a:rPr lang="en-US" sz="1400" b="0" i="0" baseline="0" dirty="0">
                <a:solidFill>
                  <a:schemeClr val="tx1"/>
                </a:solidFill>
                <a:latin typeface="Century Gothic" panose="020B0502020202020204" pitchFamily="34" charset="0"/>
                <a:ea typeface="Avenir Next Condensed" charset="0"/>
                <a:cs typeface="Avenir Next Condensed" charset="0"/>
              </a:rPr>
              <a:t> INDONESIA</a:t>
            </a:r>
            <a:endParaRPr lang="en-US" sz="1400" b="0" i="0" dirty="0">
              <a:solidFill>
                <a:schemeClr val="tx1"/>
              </a:solidFill>
              <a:latin typeface="Century Gothic" panose="020B0502020202020204" pitchFamily="34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55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417698"/>
            <a:ext cx="12192000" cy="54000"/>
          </a:xfrm>
          <a:prstGeom prst="rect">
            <a:avLst/>
          </a:prstGeom>
          <a:solidFill>
            <a:srgbClr val="3C9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87448" y="5636740"/>
            <a:ext cx="1060622" cy="106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460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651FD-7F67-0D4A-9361-61DF004EBCF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473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70" r:id="rId11"/>
    <p:sldLayoutId id="2147483663" r:id="rId12"/>
    <p:sldLayoutId id="2147483656" r:id="rId13"/>
    <p:sldLayoutId id="2147483657" r:id="rId14"/>
    <p:sldLayoutId id="2147483658" r:id="rId15"/>
    <p:sldLayoutId id="2147483659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hyperlink" Target="http://1.bp.blogspot.com/-vFUWWOPnK4c/VPhd7c3cOJI/AAAAAAAADKI/i5F7mkg1fus/s1600/Affective+Domain-+Bloom's+et.+al.+Taxonomy+of+Educational+Objectives.jpg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emia.edu/17265124/Kearifan_Lokal_Masyrakat_Samin_Dalam_Pembudayaan_Nilai-Nilai_Anti_Korupsi_Di_Indonesia" TargetMode="External"/><Relationship Id="rId2" Type="http://schemas.openxmlformats.org/officeDocument/2006/relationships/hyperlink" Target="http://nasional.kompas.com/read/2011/05/14/03510628/Kearifan.Lokal.Antikorupsi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mintemanggung.sch.id/" TargetMode="External"/><Relationship Id="rId9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altaxonomy.weebly.com/uploads/2/9/1/6/29161435/1941973_orig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0701" y="1632782"/>
            <a:ext cx="7742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Kebijakan</a:t>
            </a:r>
            <a:r>
              <a:rPr lang="en-US" sz="4000" b="1" dirty="0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</a:p>
          <a:p>
            <a:pPr algn="ctr"/>
            <a:r>
              <a:rPr lang="en-US" sz="4000" b="1" dirty="0" err="1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sz="4000" b="1" dirty="0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4000" b="1" dirty="0" err="1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Dinamika</a:t>
            </a:r>
            <a:r>
              <a:rPr lang="en-US" sz="4000" b="1" dirty="0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4000" b="1" dirty="0" err="1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Perkembangan</a:t>
            </a:r>
            <a:endParaRPr lang="en-US" sz="4000" b="1" dirty="0" smtClean="0"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pPr algn="ctr"/>
            <a:r>
              <a:rPr lang="en-US" sz="4000" b="1" dirty="0" err="1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Kurikulum</a:t>
            </a:r>
            <a:r>
              <a:rPr lang="en-US" sz="4000" b="1" dirty="0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 2013</a:t>
            </a:r>
            <a:endParaRPr lang="en-US" sz="4000" b="1" dirty="0"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5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6663" y="71026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Kompetensi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2771076"/>
              </p:ext>
            </p:extLst>
          </p:nvPr>
        </p:nvGraphicFramePr>
        <p:xfrm>
          <a:off x="625063" y="1279006"/>
          <a:ext cx="5301494" cy="2194560"/>
        </p:xfrm>
        <a:graphic>
          <a:graphicData uri="http://schemas.openxmlformats.org/drawingml/2006/table">
            <a:tbl>
              <a:tblPr firstRow="1" bandRow="1">
                <a:solidFill>
                  <a:srgbClr val="BFC30D"/>
                </a:solidFill>
              </a:tblPr>
              <a:tblGrid>
                <a:gridCol w="16796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09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608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4341">
                <a:tc>
                  <a:txBody>
                    <a:bodyPr/>
                    <a:lstStyle>
                      <a:lvl1pPr marL="0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12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228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343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457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569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683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796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909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Kemampuan</a:t>
                      </a:r>
                      <a:r>
                        <a:rPr lang="en-US" sz="1600" b="1" i="0" baseline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600" b="1" i="0" baseline="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Belajar</a:t>
                      </a:r>
                      <a:r>
                        <a:rPr lang="en-US" sz="1600" b="1" i="0" baseline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600" b="1" i="0" baseline="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dan</a:t>
                      </a:r>
                      <a:r>
                        <a:rPr lang="en-US" sz="1600" b="1" i="0" baseline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600" b="1" i="0" baseline="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Berinovasi</a:t>
                      </a:r>
                      <a:endParaRPr lang="id-ID" sz="1600" b="1" i="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9B0A"/>
                    </a:solidFill>
                  </a:tcPr>
                </a:tc>
                <a:tc>
                  <a:txBody>
                    <a:bodyPr/>
                    <a:lstStyle>
                      <a:lvl1pPr marL="0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12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228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343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457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569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683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796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909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d-ID" sz="1600" b="1" i="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Literasi</a:t>
                      </a:r>
                      <a:r>
                        <a:rPr lang="id-ID" sz="1600" b="1" i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Digital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12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228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343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457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569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683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796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909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Kecakapan</a:t>
                      </a:r>
                      <a:r>
                        <a:rPr lang="en-US" sz="1600" b="1" i="0" baseline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600" b="1" i="0" baseline="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Hidup</a:t>
                      </a:r>
                      <a:endParaRPr lang="id-ID" sz="1600" b="1" i="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2F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83455">
                <a:tc>
                  <a:txBody>
                    <a:bodyPr/>
                    <a:lstStyle>
                      <a:lvl1pPr marL="0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2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8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43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57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69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83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96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909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7625" indent="-47625" algn="l">
                        <a:buFont typeface="Arial" pitchFamily="34" charset="0"/>
                        <a:buChar char="•"/>
                        <a:tabLst/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Berpikir</a:t>
                      </a:r>
                      <a:r>
                        <a:rPr lang="id-ID" sz="1200" baseline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Kritis dan Penyelesaian Masalah</a:t>
                      </a:r>
                      <a:endParaRPr lang="en-US" sz="1200" baseline="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marL="47625" marR="0" indent="-47625" algn="l" defTabSz="386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Kreativitas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dan Inovasi </a:t>
                      </a:r>
                      <a:endParaRPr lang="en-US" sz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marL="47625" marR="0" indent="-47625" algn="l" defTabSz="386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Komunikasi</a:t>
                      </a:r>
                      <a:endParaRPr lang="en-US" sz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marL="47625" marR="0" indent="-47625" algn="l" defTabSz="386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Kolaborasi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2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8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43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57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69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83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96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909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7625" indent="-47625" algn="l">
                        <a:buFont typeface="Arial" pitchFamily="34" charset="0"/>
                        <a:buChar char="•"/>
                        <a:tabLst/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Literasi Informasi</a:t>
                      </a:r>
                      <a:endParaRPr lang="en-US" sz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marL="47625" marR="0" indent="-47625" algn="l" defTabSz="386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Literasi Media</a:t>
                      </a:r>
                      <a:endParaRPr lang="en-US" sz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marL="47625" marR="0" indent="-47625" algn="l" defTabSz="386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sz="120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Literasi</a:t>
                      </a:r>
                      <a:r>
                        <a:rPr lang="id-ID" sz="1200" baseline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Teknologi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2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8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43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57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69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83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96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909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7625" indent="-47625" algn="l">
                        <a:buFont typeface="Arial" pitchFamily="34" charset="0"/>
                        <a:buChar char="•"/>
                        <a:tabLst/>
                      </a:pPr>
                      <a:r>
                        <a:rPr lang="id-ID" sz="1200" noProof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Fleksibilitas dan Adaptabilitas</a:t>
                      </a:r>
                    </a:p>
                    <a:p>
                      <a:pPr marL="47625" marR="0" indent="-47625" algn="l" defTabSz="386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sz="1200" noProof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Inisiatif dan Mandiri</a:t>
                      </a:r>
                    </a:p>
                    <a:p>
                      <a:pPr marL="47625" marR="0" indent="-47625" algn="l" defTabSz="386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sz="1200" noProof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Interaksi Lintas Sosial-Budaya</a:t>
                      </a:r>
                    </a:p>
                    <a:p>
                      <a:pPr marL="47625" marR="0" indent="-47625" algn="l" defTabSz="386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sz="1200" noProof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Produktivitas dan Akuntabilitas</a:t>
                      </a:r>
                    </a:p>
                    <a:p>
                      <a:pPr marL="47625" marR="0" indent="-47625" algn="l" defTabSz="386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sz="1200" noProof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Kepemimpinan</a:t>
                      </a:r>
                      <a:r>
                        <a:rPr lang="id-ID" sz="1200" baseline="0" noProof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dan Tanggung Jawab</a:t>
                      </a:r>
                      <a:endParaRPr lang="id-ID" sz="1200" noProof="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593059"/>
              </p:ext>
            </p:extLst>
          </p:nvPr>
        </p:nvGraphicFramePr>
        <p:xfrm>
          <a:off x="625064" y="3735312"/>
          <a:ext cx="5301493" cy="2377440"/>
        </p:xfrm>
        <a:graphic>
          <a:graphicData uri="http://schemas.openxmlformats.org/drawingml/2006/table">
            <a:tbl>
              <a:tblPr firstRow="1" bandRow="1">
                <a:solidFill>
                  <a:srgbClr val="BFC30D"/>
                </a:solidFill>
              </a:tblPr>
              <a:tblGrid>
                <a:gridCol w="53014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707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err="1">
                          <a:solidFill>
                            <a:schemeClr val="bg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Karakter</a:t>
                      </a:r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endParaRPr lang="id-ID" sz="1800" b="0" i="0" dirty="0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2F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3207">
                <a:tc>
                  <a:txBody>
                    <a:bodyPr/>
                    <a:lstStyle>
                      <a:lvl1pPr marL="0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2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8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43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57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69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83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96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909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5250" marR="0" indent="-95250" algn="l" defTabSz="386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Ketaqwaan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/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religius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c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inta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tanah air,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toleran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menghormati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keberagaman</a:t>
                      </a:r>
                      <a:r>
                        <a:rPr lang="id-ID" sz="1400" b="0" baseline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id-ID" sz="1400" b="0" baseline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j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ujur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adil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empati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penyayang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r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asa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hormat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kesederhanaan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engampun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rendah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hati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integritas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disiplin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kerja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keras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kreatif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mandiri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demokratis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rasa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ingin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tahu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semangat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kebangsaan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menghargai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prestasi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bersahabat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/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komunikatif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cinta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damai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gemar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membaca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peduli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lingkungan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peduli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sosial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tanggungjawab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kerja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keras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sederhana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berani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peduli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dll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528533" y="861675"/>
            <a:ext cx="2993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Kompetensi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Abad 21: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7433525" y="1778288"/>
            <a:ext cx="3710716" cy="4020587"/>
            <a:chOff x="4767738" y="727983"/>
            <a:chExt cx="4135445" cy="4440209"/>
          </a:xfrm>
        </p:grpSpPr>
        <p:sp>
          <p:nvSpPr>
            <p:cNvPr id="79" name="Cube 78"/>
            <p:cNvSpPr/>
            <p:nvPr/>
          </p:nvSpPr>
          <p:spPr>
            <a:xfrm>
              <a:off x="4767738" y="1026304"/>
              <a:ext cx="4111416" cy="3702156"/>
            </a:xfrm>
            <a:prstGeom prst="cube">
              <a:avLst>
                <a:gd name="adj" fmla="val 41498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799527" y="2301689"/>
              <a:ext cx="782595" cy="210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NKRI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627452" y="1843920"/>
              <a:ext cx="1548713" cy="1750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Keberagaman</a:t>
              </a: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5463836" y="1843920"/>
              <a:ext cx="259583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5733852" y="1658568"/>
              <a:ext cx="1548713" cy="1709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SDG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5682137" y="1635920"/>
              <a:ext cx="255533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5943688" y="1450568"/>
              <a:ext cx="1548713" cy="1709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HAM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5873735" y="1427920"/>
              <a:ext cx="25989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6137279" y="1256961"/>
              <a:ext cx="1548713" cy="1709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Kualitas</a:t>
              </a:r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Hidup</a:t>
              </a: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6053072" y="1234313"/>
              <a:ext cx="25719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6384412" y="1059244"/>
              <a:ext cx="1548713" cy="142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Lingkungan</a:t>
              </a: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 rot="18689988">
              <a:off x="7173926" y="2019146"/>
              <a:ext cx="1548713" cy="1709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Karakter</a:t>
              </a: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789070" y="2046629"/>
              <a:ext cx="1121308" cy="210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Demokrasi</a:t>
              </a: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5069158" y="2282442"/>
              <a:ext cx="25540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 rot="16200000">
              <a:off x="4414760" y="3472884"/>
              <a:ext cx="970548" cy="210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PA-BP</a:t>
              </a:r>
            </a:p>
          </p:txBody>
        </p:sp>
        <p:sp>
          <p:nvSpPr>
            <p:cNvPr id="94" name="Rectangle 93"/>
            <p:cNvSpPr/>
            <p:nvPr/>
          </p:nvSpPr>
          <p:spPr>
            <a:xfrm rot="16200000">
              <a:off x="4439177" y="3490196"/>
              <a:ext cx="1548713" cy="1750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PPKn</a:t>
              </a: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 rot="16200000">
              <a:off x="4358415" y="3492262"/>
              <a:ext cx="2301455" cy="1709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Bahasa</a:t>
              </a:r>
            </a:p>
          </p:txBody>
        </p:sp>
        <p:sp>
          <p:nvSpPr>
            <p:cNvPr id="96" name="Rectangle 95"/>
            <p:cNvSpPr/>
            <p:nvPr/>
          </p:nvSpPr>
          <p:spPr>
            <a:xfrm rot="16200000">
              <a:off x="5022025" y="3526493"/>
              <a:ext cx="1548713" cy="1709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Matematika</a:t>
              </a: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 rot="16200000">
              <a:off x="5318332" y="3474111"/>
              <a:ext cx="1548713" cy="1709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IPA</a:t>
              </a:r>
            </a:p>
          </p:txBody>
        </p:sp>
        <p:sp>
          <p:nvSpPr>
            <p:cNvPr id="98" name="Rectangle 97"/>
            <p:cNvSpPr/>
            <p:nvPr/>
          </p:nvSpPr>
          <p:spPr>
            <a:xfrm rot="16200000">
              <a:off x="5681830" y="3455422"/>
              <a:ext cx="1548713" cy="142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IPS</a:t>
              </a:r>
            </a:p>
          </p:txBody>
        </p:sp>
        <p:sp>
          <p:nvSpPr>
            <p:cNvPr id="99" name="Rectangle 98"/>
            <p:cNvSpPr/>
            <p:nvPr/>
          </p:nvSpPr>
          <p:spPr>
            <a:xfrm rot="16200000">
              <a:off x="5978972" y="3440842"/>
              <a:ext cx="1548713" cy="142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Seni</a:t>
              </a:r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Budaya</a:t>
              </a:r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 &amp; </a:t>
              </a:r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Keterampilan</a:t>
              </a: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 rot="16200000">
              <a:off x="6303379" y="3469148"/>
              <a:ext cx="1548713" cy="142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PJOK</a:t>
              </a:r>
            </a:p>
          </p:txBody>
        </p:sp>
        <p:cxnSp>
          <p:nvCxnSpPr>
            <p:cNvPr id="101" name="Straight Connector 100"/>
            <p:cNvCxnSpPr/>
            <p:nvPr/>
          </p:nvCxnSpPr>
          <p:spPr>
            <a:xfrm flipV="1">
              <a:off x="5077047" y="2554083"/>
              <a:ext cx="0" cy="21743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5372851" y="2550548"/>
              <a:ext cx="0" cy="21779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5652761" y="2550547"/>
              <a:ext cx="0" cy="21779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6950572" y="2554084"/>
              <a:ext cx="0" cy="21743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6585081" y="2554084"/>
              <a:ext cx="0" cy="21743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6291737" y="2554083"/>
              <a:ext cx="0" cy="21743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7331520" y="1305810"/>
              <a:ext cx="1571663" cy="15661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/>
            <p:nvPr/>
          </p:nvSpPr>
          <p:spPr>
            <a:xfrm rot="18689988">
              <a:off x="7273570" y="2182647"/>
              <a:ext cx="1548713" cy="1709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Numerasi</a:t>
              </a: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 flipV="1">
              <a:off x="7345605" y="1596907"/>
              <a:ext cx="1554309" cy="15488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 rot="18689988">
              <a:off x="7276992" y="2505788"/>
              <a:ext cx="1548713" cy="1709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Literasi</a:t>
              </a: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>
            <a:xfrm flipV="1">
              <a:off x="7328087" y="1961666"/>
              <a:ext cx="1540321" cy="15349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 rot="18839688">
              <a:off x="6924930" y="2843175"/>
              <a:ext cx="2244866" cy="144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Kemampuan</a:t>
              </a:r>
              <a:r>
                <a:rPr lang="en-US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Berpikir</a:t>
              </a:r>
              <a:r>
                <a:rPr lang="en-US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Kritis</a:t>
              </a:r>
              <a:endParaRPr lang="en-US" sz="1100" dirty="0">
                <a:solidFill>
                  <a:schemeClr val="bg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endParaRPr>
            </a:p>
          </p:txBody>
        </p:sp>
        <p:cxnSp>
          <p:nvCxnSpPr>
            <p:cNvPr id="113" name="Straight Connector 112"/>
            <p:cNvCxnSpPr/>
            <p:nvPr/>
          </p:nvCxnSpPr>
          <p:spPr>
            <a:xfrm flipV="1">
              <a:off x="7339057" y="2286216"/>
              <a:ext cx="1508704" cy="15034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/>
            <p:cNvSpPr/>
            <p:nvPr/>
          </p:nvSpPr>
          <p:spPr>
            <a:xfrm rot="18839688">
              <a:off x="7013532" y="3091272"/>
              <a:ext cx="2244866" cy="144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Kolaborasi</a:t>
              </a: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endParaRPr>
            </a:p>
          </p:txBody>
        </p:sp>
        <p:cxnSp>
          <p:nvCxnSpPr>
            <p:cNvPr id="115" name="Straight Connector 114"/>
            <p:cNvCxnSpPr/>
            <p:nvPr/>
          </p:nvCxnSpPr>
          <p:spPr>
            <a:xfrm flipV="1">
              <a:off x="7332276" y="2610883"/>
              <a:ext cx="1517564" cy="15122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ctangle 115"/>
            <p:cNvSpPr/>
            <p:nvPr/>
          </p:nvSpPr>
          <p:spPr>
            <a:xfrm rot="18839688">
              <a:off x="7007041" y="3394899"/>
              <a:ext cx="2244866" cy="144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Kreatifitas</a:t>
              </a: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 flipV="1">
              <a:off x="7331727" y="2889258"/>
              <a:ext cx="1530495" cy="15251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117"/>
            <p:cNvSpPr/>
            <p:nvPr/>
          </p:nvSpPr>
          <p:spPr>
            <a:xfrm rot="18839688">
              <a:off x="7076435" y="3620822"/>
              <a:ext cx="2244866" cy="144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Komunikasi</a:t>
              </a: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endParaRPr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5284205" y="2066865"/>
              <a:ext cx="259583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5943688" y="2550547"/>
              <a:ext cx="0" cy="21743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6896015" y="727983"/>
              <a:ext cx="1216152" cy="339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latin typeface="Century Gothic" panose="020B0502020202020204" pitchFamily="34" charset="0"/>
                  <a:ea typeface="Avenir Black" charset="0"/>
                  <a:cs typeface="Avenir Black" charset="0"/>
                </a:rPr>
                <a:t>Konteks</a:t>
              </a:r>
              <a:endParaRPr lang="en-US" sz="1400" b="1" dirty="0">
                <a:latin typeface="Century Gothic" panose="020B0502020202020204" pitchFamily="34" charset="0"/>
                <a:ea typeface="Avenir Black" charset="0"/>
                <a:cs typeface="Avenir Black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 rot="18849634">
              <a:off x="7615202" y="3837639"/>
              <a:ext cx="1372294" cy="34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latin typeface="Century Gothic" panose="020B0502020202020204" pitchFamily="34" charset="0"/>
                  <a:ea typeface="Avenir Black" charset="0"/>
                  <a:cs typeface="Avenir Black" charset="0"/>
                </a:rPr>
                <a:t>Kompetensi</a:t>
              </a:r>
              <a:endParaRPr lang="en-US" sz="1400" b="1" dirty="0">
                <a:latin typeface="Century Gothic" panose="020B0502020202020204" pitchFamily="34" charset="0"/>
                <a:ea typeface="Avenir Black" charset="0"/>
                <a:cs typeface="Avenir Black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301067" y="4828293"/>
              <a:ext cx="2037990" cy="339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entury Gothic" panose="020B0502020202020204" pitchFamily="34" charset="0"/>
                  <a:ea typeface="Avenir Black" charset="0"/>
                  <a:cs typeface="Avenir Black" charset="0"/>
                </a:rPr>
                <a:t>Mata </a:t>
              </a:r>
              <a:r>
                <a:rPr lang="en-US" sz="1400" b="1" dirty="0" err="1">
                  <a:latin typeface="Century Gothic" panose="020B0502020202020204" pitchFamily="34" charset="0"/>
                  <a:ea typeface="Avenir Black" charset="0"/>
                  <a:cs typeface="Avenir Black" charset="0"/>
                </a:rPr>
                <a:t>Pelajaran</a:t>
              </a:r>
              <a:endParaRPr lang="en-US" sz="1400" b="1" dirty="0">
                <a:latin typeface="Century Gothic" panose="020B0502020202020204" pitchFamily="34" charset="0"/>
                <a:ea typeface="Avenir Black" charset="0"/>
                <a:cs typeface="Avenir Blac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5699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826" y="79718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Nilai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Pancasila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Menginspirasi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Ide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Dasar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Kurikulum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3424" y="1174302"/>
            <a:ext cx="1052049" cy="10520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533" y="1174302"/>
            <a:ext cx="1036580" cy="10365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2573" y="2320086"/>
            <a:ext cx="2985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Pancasila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sebagai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suatu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filosofis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kehidupan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bangsa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senantiasa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menginspirasi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ide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dasar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pengembangan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kurikulum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.</a:t>
            </a:r>
            <a:endParaRPr lang="en-US" sz="16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pPr lvl="0"/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8775" y="1174302"/>
            <a:ext cx="1050401" cy="103658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41854" y="2330270"/>
            <a:ext cx="49539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Kurikulum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membentuk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manusia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Indonesia yang:</a:t>
            </a:r>
            <a:endParaRPr lang="en-US" sz="16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pPr marL="342900" lvl="0" indent="-342900">
              <a:buAutoNum type="alphaLcPeriod"/>
            </a:pPr>
            <a:r>
              <a:rPr lang="en-US" sz="1600" dirty="0" err="1" smtClean="0">
                <a:latin typeface="Century Gothic" panose="020B0502020202020204" pitchFamily="34" charset="0"/>
              </a:rPr>
              <a:t>beragama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r>
              <a:rPr lang="en-US" sz="1600" dirty="0" err="1" smtClean="0">
                <a:latin typeface="Century Gothic" panose="020B0502020202020204" pitchFamily="34" charset="0"/>
              </a:rPr>
              <a:t>dan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r>
              <a:rPr lang="en-US" sz="1600" dirty="0" err="1" smtClean="0">
                <a:latin typeface="Century Gothic" panose="020B0502020202020204" pitchFamily="34" charset="0"/>
              </a:rPr>
              <a:t>menghormati</a:t>
            </a:r>
            <a:r>
              <a:rPr lang="en-US" sz="1600" dirty="0" smtClean="0">
                <a:latin typeface="Century Gothic" panose="020B0502020202020204" pitchFamily="34" charset="0"/>
              </a:rPr>
              <a:t> agama lain</a:t>
            </a:r>
          </a:p>
          <a:p>
            <a:pPr marL="342900" lvl="0" indent="-342900">
              <a:buAutoNum type="alphaLcPeriod"/>
            </a:pPr>
            <a:r>
              <a:rPr lang="en-US" sz="1600" dirty="0" err="1" smtClean="0">
                <a:latin typeface="Century Gothic" panose="020B0502020202020204" pitchFamily="34" charset="0"/>
              </a:rPr>
              <a:t>cinta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r>
              <a:rPr lang="en-US" sz="1600" dirty="0" err="1" smtClean="0">
                <a:latin typeface="Century Gothic" panose="020B0502020202020204" pitchFamily="34" charset="0"/>
              </a:rPr>
              <a:t>bangsa</a:t>
            </a:r>
            <a:r>
              <a:rPr lang="en-US" sz="1600" dirty="0" smtClean="0">
                <a:latin typeface="Century Gothic" panose="020B0502020202020204" pitchFamily="34" charset="0"/>
              </a:rPr>
              <a:t>, </a:t>
            </a:r>
            <a:r>
              <a:rPr lang="en-US" sz="1600" dirty="0" err="1" smtClean="0">
                <a:latin typeface="Century Gothic" panose="020B0502020202020204" pitchFamily="34" charset="0"/>
              </a:rPr>
              <a:t>tanah</a:t>
            </a:r>
            <a:r>
              <a:rPr lang="en-US" sz="1600" dirty="0" smtClean="0">
                <a:latin typeface="Century Gothic" panose="020B0502020202020204" pitchFamily="34" charset="0"/>
              </a:rPr>
              <a:t> air, </a:t>
            </a:r>
            <a:r>
              <a:rPr lang="en-US" sz="1600" dirty="0" err="1" smtClean="0">
                <a:latin typeface="Century Gothic" panose="020B0502020202020204" pitchFamily="34" charset="0"/>
              </a:rPr>
              <a:t>dan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r>
              <a:rPr lang="en-US" sz="1600" dirty="0" err="1" smtClean="0">
                <a:latin typeface="Century Gothic" panose="020B0502020202020204" pitchFamily="34" charset="0"/>
              </a:rPr>
              <a:t>negara</a:t>
            </a:r>
            <a:endParaRPr lang="en-US" sz="1600" dirty="0" smtClean="0">
              <a:latin typeface="Century Gothic" panose="020B0502020202020204" pitchFamily="34" charset="0"/>
            </a:endParaRPr>
          </a:p>
          <a:p>
            <a:pPr marL="342900" lvl="0" indent="-342900">
              <a:buAutoNum type="alphaLcPeriod"/>
            </a:pPr>
            <a:r>
              <a:rPr lang="en-US" sz="1600" dirty="0" err="1" smtClean="0">
                <a:latin typeface="Century Gothic" panose="020B0502020202020204" pitchFamily="34" charset="0"/>
              </a:rPr>
              <a:t>memiliki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kepedulian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untuk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mengembangkan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kehidupan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kebangsaan</a:t>
            </a:r>
            <a:r>
              <a:rPr lang="en-US" sz="1600" dirty="0">
                <a:latin typeface="Century Gothic" panose="020B0502020202020204" pitchFamily="34" charset="0"/>
              </a:rPr>
              <a:t>, </a:t>
            </a:r>
            <a:r>
              <a:rPr lang="en-US" sz="1600" dirty="0" err="1">
                <a:latin typeface="Century Gothic" panose="020B0502020202020204" pitchFamily="34" charset="0"/>
              </a:rPr>
              <a:t>sosial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dan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ekonomi</a:t>
            </a:r>
            <a:r>
              <a:rPr lang="en-US" sz="1600" dirty="0">
                <a:latin typeface="Century Gothic" panose="020B0502020202020204" pitchFamily="34" charset="0"/>
              </a:rPr>
              <a:t> yang </a:t>
            </a:r>
            <a:r>
              <a:rPr lang="en-US" sz="1600" dirty="0" err="1">
                <a:latin typeface="Century Gothic" panose="020B0502020202020204" pitchFamily="34" charset="0"/>
              </a:rPr>
              <a:t>berkeadilan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endParaRPr lang="en-US" sz="1600" dirty="0" smtClean="0">
              <a:latin typeface="Century Gothic" panose="020B0502020202020204" pitchFamily="34" charset="0"/>
            </a:endParaRPr>
          </a:p>
          <a:p>
            <a:pPr marL="342900" indent="-342900">
              <a:buAutoNum type="alphaLcPeriod"/>
            </a:pPr>
            <a:r>
              <a:rPr lang="en-US" sz="1600" dirty="0" err="1">
                <a:latin typeface="Century Gothic" panose="020B0502020202020204" pitchFamily="34" charset="0"/>
              </a:rPr>
              <a:t>demokratis</a:t>
            </a:r>
            <a:r>
              <a:rPr lang="en-US" sz="1600" dirty="0">
                <a:latin typeface="Century Gothic" panose="020B0502020202020204" pitchFamily="34" charset="0"/>
              </a:rPr>
              <a:t> yang </a:t>
            </a:r>
            <a:r>
              <a:rPr lang="en-US" sz="1600" dirty="0" err="1">
                <a:latin typeface="Century Gothic" panose="020B0502020202020204" pitchFamily="34" charset="0"/>
              </a:rPr>
              <a:t>mampu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menghargai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pluralisme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sosial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dan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budaya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buAutoNum type="alphaLcPeriod"/>
            </a:pPr>
            <a:r>
              <a:rPr lang="en-US" sz="1600" dirty="0" err="1">
                <a:latin typeface="Century Gothic" panose="020B0502020202020204" pitchFamily="34" charset="0"/>
              </a:rPr>
              <a:t>mampu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berkontribusi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untuk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mewujudkan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kehidupan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umat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manusia</a:t>
            </a:r>
            <a:r>
              <a:rPr lang="en-US" sz="1600" dirty="0">
                <a:latin typeface="Century Gothic" panose="020B0502020202020204" pitchFamily="34" charset="0"/>
              </a:rPr>
              <a:t> yang </a:t>
            </a:r>
            <a:r>
              <a:rPr lang="en-US" sz="1600" dirty="0" err="1">
                <a:latin typeface="Century Gothic" panose="020B0502020202020204" pitchFamily="34" charset="0"/>
              </a:rPr>
              <a:t>bermartabat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dan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saling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menghargai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buAutoNum type="alphaLcPeriod"/>
            </a:pPr>
            <a:r>
              <a:rPr lang="id-ID" sz="1600" dirty="0">
                <a:latin typeface="Century Gothic" panose="020B0502020202020204" pitchFamily="34" charset="0"/>
              </a:rPr>
              <a:t>membangun masyarakat yang berkeadilan sosial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69440" y="2349226"/>
            <a:ext cx="30960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Kurikulum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mengembangkan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sikap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pengetahuan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keterampilan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yang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menempatkan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budaya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Indonesia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sebagai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dasar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pengembangan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pendidikan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Indonesia yang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mampu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bermanfaat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untuk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mengembangkan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kualitas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manusia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Indonesia </a:t>
            </a:r>
          </a:p>
          <a:p>
            <a:pPr lvl="0"/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5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992777" y="3943400"/>
            <a:ext cx="10384972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178" y="1743144"/>
            <a:ext cx="111426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r>
              <a:rPr lang="en-US" sz="8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Perbaikan</a:t>
            </a:r>
            <a:r>
              <a:rPr lang="en-US" sz="3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Dokumen</a:t>
            </a:r>
            <a:r>
              <a:rPr lang="en-US" sz="3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Kurikulum</a:t>
            </a:r>
            <a:r>
              <a:rPr lang="en-US" sz="3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2013</a:t>
            </a:r>
            <a:endParaRPr lang="en-US" sz="3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6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640" y="92597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 smtClean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Substansi</a:t>
            </a:r>
            <a:r>
              <a:rPr lang="en-US" sz="2800" dirty="0" smtClean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Perbaikan</a:t>
            </a:r>
            <a:r>
              <a:rPr lang="en-US" sz="2800" dirty="0" smtClean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Dokumen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Kurikulum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2013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1675612"/>
              </p:ext>
            </p:extLst>
          </p:nvPr>
        </p:nvGraphicFramePr>
        <p:xfrm>
          <a:off x="1522194" y="1435891"/>
          <a:ext cx="3956434" cy="4490268"/>
        </p:xfrm>
        <a:graphic>
          <a:graphicData uri="http://schemas.openxmlformats.org/drawingml/2006/table">
            <a:tbl>
              <a:tblPr firstRow="1" bandRow="1"/>
              <a:tblGrid>
                <a:gridCol w="3956434"/>
              </a:tblGrid>
              <a:tr h="360822">
                <a:tc>
                  <a:txBody>
                    <a:bodyPr/>
                    <a:lstStyle>
                      <a:lvl1pPr marL="0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16531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33062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949593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266124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582655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899186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215717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532248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 i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Permasalahan</a:t>
                      </a:r>
                      <a:endParaRPr lang="en-US" sz="1800" b="1" i="0" dirty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marL="60364" marR="60364" marT="30183" marB="3018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332310">
                <a:tc>
                  <a:txBody>
                    <a:bodyPr/>
                    <a:lstStyle>
                      <a:lvl1pPr marL="0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16531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33062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49593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66124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82655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99186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215717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532248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spcAft>
                          <a:spcPts val="600"/>
                        </a:spcAft>
                        <a:buFont typeface="Wingdings" charset="2"/>
                        <a:buChar char="§"/>
                      </a:pPr>
                      <a:r>
                        <a:rPr lang="en-US" sz="1800" b="1" i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Isu</a:t>
                      </a:r>
                      <a:r>
                        <a:rPr lang="en-US" sz="1800" b="1" i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</a:t>
                      </a:r>
                      <a:r>
                        <a:rPr lang="en-US" sz="1800" b="1" i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keselarasan</a:t>
                      </a:r>
                      <a:r>
                        <a:rPr lang="en-US" sz="1800" b="0" i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antara</a:t>
                      </a:r>
                      <a:r>
                        <a:rPr lang="en-US" sz="1800" b="0" i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KI-KD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dengan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silabus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dan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buku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charset="2"/>
                        <a:buChar char="§"/>
                      </a:pP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Kompleksitas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pembelajaran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dan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penilaian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pada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Sikap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Spiritual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dan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Sikap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Sosial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charset="2"/>
                        <a:buChar char="§"/>
                      </a:pP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Pembatasan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kemampuan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siswa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melalui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pemenggalan</a:t>
                      </a:r>
                      <a:r>
                        <a:rPr lang="en-US" sz="1800" b="1" i="0" baseline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taksonomi</a:t>
                      </a:r>
                      <a:r>
                        <a:rPr lang="en-US" sz="1800" b="1" i="0" baseline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proses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berpikir</a:t>
                      </a:r>
                      <a:r>
                        <a:rPr lang="en-US" sz="1800" b="1" i="0" baseline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antar</a:t>
                      </a:r>
                      <a:r>
                        <a:rPr lang="en-US" sz="1800" b="1" i="0" baseline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jenjang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1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(</a:t>
                      </a:r>
                      <a:r>
                        <a:rPr lang="en-US" sz="1800" b="1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berpikir</a:t>
                      </a:r>
                      <a:r>
                        <a:rPr lang="en-US" sz="1800" b="1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tingkat</a:t>
                      </a:r>
                      <a:r>
                        <a:rPr lang="en-US" sz="1800" b="1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tinggi</a:t>
                      </a:r>
                      <a:r>
                        <a:rPr lang="en-US" sz="1800" b="1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hanya</a:t>
                      </a:r>
                      <a:r>
                        <a:rPr lang="en-US" sz="1800" b="1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untuk</a:t>
                      </a:r>
                      <a:r>
                        <a:rPr lang="en-US" sz="1800" b="1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jenjang</a:t>
                      </a:r>
                      <a:r>
                        <a:rPr lang="en-US" sz="1800" b="1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menengah</a:t>
                      </a:r>
                      <a:r>
                        <a:rPr lang="en-US" sz="1800" b="1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).</a:t>
                      </a:r>
                      <a:endParaRPr lang="en-US" sz="1800" b="0" i="0" baseline="0" dirty="0" smtClean="0">
                        <a:latin typeface="Avenir Light" charset="0"/>
                        <a:ea typeface="Avenir Light" charset="0"/>
                        <a:cs typeface="Avenir Light" charset="0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charset="2"/>
                        <a:buChar char="§"/>
                      </a:pP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Penerapan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proses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berpikir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5M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sebagai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metode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pembelajaran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yang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bersifat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prosedural</a:t>
                      </a:r>
                      <a:r>
                        <a:rPr lang="en-US" sz="1800" b="1" i="0" baseline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dan</a:t>
                      </a:r>
                      <a:r>
                        <a:rPr lang="en-US" sz="1800" b="1" i="0" baseline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mekanistik</a:t>
                      </a:r>
                      <a:r>
                        <a:rPr lang="en-US" sz="1800" b="1" i="0" baseline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.</a:t>
                      </a:r>
                      <a:endParaRPr lang="en-US" sz="1800" b="1" i="0" dirty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marL="60364" marR="60364" marT="30183" marB="3018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7825162"/>
              </p:ext>
            </p:extLst>
          </p:nvPr>
        </p:nvGraphicFramePr>
        <p:xfrm>
          <a:off x="6277554" y="1444037"/>
          <a:ext cx="3989648" cy="4616532"/>
        </p:xfrm>
        <a:graphic>
          <a:graphicData uri="http://schemas.openxmlformats.org/drawingml/2006/table">
            <a:tbl>
              <a:tblPr firstRow="1" bandRow="1"/>
              <a:tblGrid>
                <a:gridCol w="3989648"/>
              </a:tblGrid>
              <a:tr h="224339">
                <a:tc>
                  <a:txBody>
                    <a:bodyPr/>
                    <a:lstStyle>
                      <a:lvl1pPr marL="0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16531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33062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949593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266124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582655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899186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215717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532248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 i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Hasil</a:t>
                      </a:r>
                      <a:r>
                        <a:rPr lang="en-US" sz="1800" b="1" i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</a:t>
                      </a:r>
                      <a:r>
                        <a:rPr lang="en-US" sz="1800" b="1" i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Perbaikan</a:t>
                      </a:r>
                      <a:endParaRPr lang="en-US" sz="1800" b="1" i="0" dirty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marL="60364" marR="60364" marT="30183" marB="301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1694856">
                <a:tc>
                  <a:txBody>
                    <a:bodyPr/>
                    <a:lstStyle>
                      <a:lvl1pPr marL="0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16531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33062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49593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66124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82655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99186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215717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532248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i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Koherensi</a:t>
                      </a:r>
                      <a:r>
                        <a:rPr lang="en-US" sz="1800" b="1" i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</a:t>
                      </a:r>
                      <a:r>
                        <a:rPr lang="en-US" sz="1800" b="0" i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KI-KD</a:t>
                      </a:r>
                      <a:r>
                        <a:rPr lang="en-US" sz="1800" b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dan</a:t>
                      </a:r>
                      <a:r>
                        <a:rPr lang="en-US" sz="1800" b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penyelarasan</a:t>
                      </a:r>
                      <a:r>
                        <a:rPr lang="en-US" sz="1800" b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dokumen</a:t>
                      </a:r>
                      <a:r>
                        <a:rPr lang="en-US" sz="180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.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charset="2"/>
                        <a:buChar char="§"/>
                      </a:pPr>
                      <a:r>
                        <a:rPr lang="en-US" sz="1800" b="1" i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Penataan</a:t>
                      </a:r>
                      <a:r>
                        <a:rPr lang="en-US" sz="1800" b="1" i="0" baseline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kompetensi</a:t>
                      </a:r>
                      <a:r>
                        <a:rPr lang="en-US" sz="1800" b="1" i="0" baseline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Sikap</a:t>
                      </a:r>
                      <a:r>
                        <a:rPr lang="en-US" sz="180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Spiritual </a:t>
                      </a:r>
                      <a:r>
                        <a:rPr lang="en-US" sz="180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dan</a:t>
                      </a:r>
                      <a:r>
                        <a:rPr lang="en-US" sz="180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Sikap</a:t>
                      </a:r>
                      <a:r>
                        <a:rPr lang="en-US" sz="180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Sosial</a:t>
                      </a:r>
                      <a:r>
                        <a:rPr lang="en-US" sz="180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pada</a:t>
                      </a:r>
                      <a:r>
                        <a:rPr lang="en-US" sz="180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semua</a:t>
                      </a:r>
                      <a:r>
                        <a:rPr lang="en-US" sz="180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mata</a:t>
                      </a:r>
                      <a:r>
                        <a:rPr lang="en-US" sz="180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pelajaran</a:t>
                      </a:r>
                      <a:r>
                        <a:rPr lang="en-US" sz="180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charset="2"/>
                        <a:buChar char="§"/>
                      </a:pPr>
                      <a:r>
                        <a:rPr lang="en-US" sz="180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Penataan</a:t>
                      </a:r>
                      <a:r>
                        <a:rPr lang="en-US" sz="180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kompetensi</a:t>
                      </a:r>
                      <a:r>
                        <a:rPr lang="en-US" sz="180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yang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tidak</a:t>
                      </a:r>
                      <a:r>
                        <a:rPr lang="en-US" sz="1800" b="1" i="0" baseline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dibatasi</a:t>
                      </a:r>
                      <a:r>
                        <a:rPr lang="en-US" sz="1800" b="1" i="0" baseline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oleh</a:t>
                      </a:r>
                      <a:r>
                        <a:rPr lang="en-US" sz="1800" b="1" i="0" baseline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pemenggalan</a:t>
                      </a:r>
                      <a:r>
                        <a:rPr lang="en-US" sz="1800" b="1" i="0" baseline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taksonomi</a:t>
                      </a:r>
                      <a:r>
                        <a:rPr lang="en-US" sz="1800" b="1" i="0" baseline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proses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berpikir</a:t>
                      </a:r>
                      <a:r>
                        <a:rPr lang="en-US" sz="1800" b="0" i="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="1" i="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(</a:t>
                      </a:r>
                      <a:r>
                        <a:rPr lang="en-US" sz="1800" b="1" i="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berpikir</a:t>
                      </a:r>
                      <a:r>
                        <a:rPr lang="en-US" sz="1800" b="1" i="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tingkat</a:t>
                      </a:r>
                      <a:r>
                        <a:rPr lang="en-US" sz="1800" b="1" i="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tinggi</a:t>
                      </a:r>
                      <a:r>
                        <a:rPr lang="en-US" sz="1800" b="1" i="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sejak</a:t>
                      </a:r>
                      <a:r>
                        <a:rPr lang="en-US" sz="1800" b="1" i="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SD).</a:t>
                      </a:r>
                      <a:endParaRPr lang="en-US" sz="1800" baseline="0" dirty="0" smtClean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charset="2"/>
                        <a:buChar char="§"/>
                      </a:pPr>
                      <a:endParaRPr lang="en-US" sz="1800" i="0" baseline="0" dirty="0" smtClean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charset="2"/>
                        <a:buChar char="§"/>
                      </a:pPr>
                      <a:r>
                        <a:rPr lang="en-US" sz="1800" i="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Pemberian</a:t>
                      </a:r>
                      <a:r>
                        <a:rPr lang="en-US" sz="1800" i="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ruang</a:t>
                      </a:r>
                      <a:r>
                        <a:rPr lang="en-US" sz="1800" b="1" i="0" baseline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kreatif</a:t>
                      </a:r>
                      <a:r>
                        <a:rPr lang="en-US" sz="1800" b="1" i="0" baseline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kepada</a:t>
                      </a:r>
                      <a:r>
                        <a:rPr lang="en-US" sz="1800" b="0" i="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guru </a:t>
                      </a:r>
                      <a:r>
                        <a:rPr lang="en-US" sz="1800" b="0" i="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dalam</a:t>
                      </a:r>
                      <a:r>
                        <a:rPr lang="en-US" sz="1800" b="0" i="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mengimplementasikan</a:t>
                      </a:r>
                      <a:r>
                        <a:rPr lang="en-US" sz="1800" b="0" i="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kurikulum</a:t>
                      </a:r>
                      <a:r>
                        <a:rPr lang="en-US" sz="1800" b="0" i="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.</a:t>
                      </a:r>
                      <a:endParaRPr lang="en-US" sz="1800" b="0" dirty="0" smtClean="0">
                        <a:solidFill>
                          <a:srgbClr val="000000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charset="2"/>
                        <a:buChar char="§"/>
                      </a:pPr>
                      <a:endParaRPr lang="en-US" sz="1800" i="0" baseline="0" dirty="0" smtClean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60364" marR="60364" marT="30183" marB="3018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 rot="16200000">
            <a:off x="5118401" y="2713278"/>
            <a:ext cx="1382930" cy="583526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42927">
              <a:defRPr/>
            </a:pPr>
            <a:endParaRPr lang="en-US" sz="1400" b="1" kern="0">
              <a:solidFill>
                <a:prstClr val="white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1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640" y="92597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 smtClean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Hasil</a:t>
            </a:r>
            <a:r>
              <a:rPr lang="en-US" sz="2800" dirty="0" smtClean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Perbaikan</a:t>
            </a:r>
            <a:r>
              <a:rPr lang="en-US" sz="2800" dirty="0" smtClean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Dokumen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Kurikulum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2013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1926" y="1836428"/>
            <a:ext cx="5278769" cy="795952"/>
            <a:chOff x="203414" y="3155335"/>
            <a:chExt cx="5278769" cy="795952"/>
          </a:xfrm>
        </p:grpSpPr>
        <p:sp>
          <p:nvSpPr>
            <p:cNvPr id="9" name="TextBox 8"/>
            <p:cNvSpPr txBox="1"/>
            <p:nvPr/>
          </p:nvSpPr>
          <p:spPr>
            <a:xfrm>
              <a:off x="1053805" y="3155335"/>
              <a:ext cx="44283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Century Gothic" charset="0"/>
                  <a:ea typeface="Century Gothic" charset="0"/>
                  <a:cs typeface="Century Gothic" charset="0"/>
                </a:rPr>
                <a:t>Keselarasan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antara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dokumen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KI-KD,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silabus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,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dan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buku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.</a:t>
              </a:r>
              <a:endParaRPr lang="en-US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03414" y="3190382"/>
              <a:ext cx="748646" cy="76090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2" tIns="45707" rIns="91412" bIns="45707" rtlCol="0" anchor="ctr"/>
            <a:lstStyle/>
            <a:p>
              <a:pPr algn="ctr"/>
              <a:r>
                <a:rPr lang="en-US" sz="3500" b="1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1926" y="2913380"/>
            <a:ext cx="5216373" cy="923330"/>
            <a:chOff x="271890" y="3286584"/>
            <a:chExt cx="5216373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1122281" y="3286584"/>
              <a:ext cx="43659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Century Gothic" charset="0"/>
                  <a:ea typeface="Century Gothic" charset="0"/>
                  <a:cs typeface="Century Gothic" charset="0"/>
                </a:rPr>
                <a:t>Koherensi</a:t>
              </a:r>
              <a:r>
                <a:rPr lang="en-US" b="1" dirty="0" smtClean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 smtClean="0">
                  <a:latin typeface="Century Gothic" charset="0"/>
                  <a:ea typeface="Century Gothic" charset="0"/>
                  <a:cs typeface="Century Gothic" charset="0"/>
                </a:rPr>
                <a:t>vertikal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: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Kesinambungan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cakupan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(</a:t>
              </a:r>
              <a:r>
                <a:rPr lang="en-US" i="1" dirty="0" smtClean="0">
                  <a:latin typeface="Century Gothic" charset="0"/>
                  <a:ea typeface="Century Gothic" charset="0"/>
                  <a:cs typeface="Century Gothic" charset="0"/>
                </a:rPr>
                <a:t>scope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)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dan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urutan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(</a:t>
              </a:r>
              <a:r>
                <a:rPr lang="en-US" i="1" dirty="0" smtClean="0">
                  <a:latin typeface="Century Gothic" charset="0"/>
                  <a:ea typeface="Century Gothic" charset="0"/>
                  <a:cs typeface="Century Gothic" charset="0"/>
                </a:rPr>
                <a:t>sequence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) KD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sejak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kelas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I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s.d.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XII. </a:t>
              </a:r>
              <a:endParaRPr lang="en-US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71890" y="3286584"/>
              <a:ext cx="748646" cy="76090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2" tIns="45707" rIns="91412" bIns="45707" rtlCol="0" anchor="ctr"/>
            <a:lstStyle/>
            <a:p>
              <a:pPr algn="ctr"/>
              <a:r>
                <a:rPr lang="en-US" sz="3500" b="1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5640" y="4019453"/>
            <a:ext cx="5063823" cy="1220032"/>
            <a:chOff x="271890" y="2980508"/>
            <a:chExt cx="5063823" cy="1220032"/>
          </a:xfrm>
        </p:grpSpPr>
        <p:sp>
          <p:nvSpPr>
            <p:cNvPr id="15" name="TextBox 14"/>
            <p:cNvSpPr txBox="1"/>
            <p:nvPr/>
          </p:nvSpPr>
          <p:spPr>
            <a:xfrm>
              <a:off x="1122280" y="3000211"/>
              <a:ext cx="42134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Century Gothic" charset="0"/>
                  <a:ea typeface="Century Gothic" charset="0"/>
                  <a:cs typeface="Century Gothic" charset="0"/>
                </a:rPr>
                <a:t>Koherensi</a:t>
              </a:r>
              <a:r>
                <a:rPr lang="en-US" b="1" dirty="0" smtClean="0">
                  <a:latin typeface="Century Gothic" charset="0"/>
                  <a:ea typeface="Century Gothic" charset="0"/>
                  <a:cs typeface="Century Gothic" charset="0"/>
                </a:rPr>
                <a:t> horizontal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: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Keselarasan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cakupan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(</a:t>
              </a:r>
              <a:r>
                <a:rPr lang="en-US" i="1" dirty="0">
                  <a:latin typeface="Century Gothic" charset="0"/>
                  <a:ea typeface="Century Gothic" charset="0"/>
                  <a:cs typeface="Century Gothic" charset="0"/>
                </a:rPr>
                <a:t>scope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)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dan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urutan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(</a:t>
              </a:r>
              <a:r>
                <a:rPr lang="en-US" i="1" dirty="0">
                  <a:latin typeface="Century Gothic" charset="0"/>
                  <a:ea typeface="Century Gothic" charset="0"/>
                  <a:cs typeface="Century Gothic" charset="0"/>
                </a:rPr>
                <a:t>sequence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) 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KD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antar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mata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pelajaran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.</a:t>
              </a:r>
              <a:endParaRPr lang="en-US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71890" y="2980508"/>
              <a:ext cx="748646" cy="76090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2" tIns="45707" rIns="91412" bIns="45707" rtlCol="0" anchor="ctr"/>
            <a:lstStyle/>
            <a:p>
              <a:pPr algn="ctr"/>
              <a:r>
                <a:rPr lang="en-US" sz="3500" b="1" dirty="0" smtClean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3</a:t>
              </a:r>
              <a:endParaRPr lang="en-US" sz="35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84324" y="1186472"/>
            <a:ext cx="544732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1. </a:t>
            </a:r>
            <a:r>
              <a:rPr lang="en-US" b="1" dirty="0" err="1" smtClean="0">
                <a:latin typeface="Century Gothic" charset="0"/>
                <a:ea typeface="Century Gothic" charset="0"/>
                <a:cs typeface="Century Gothic" charset="0"/>
              </a:rPr>
              <a:t>Koherensi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 KI-KD </a:t>
            </a:r>
            <a:r>
              <a:rPr lang="en-US" b="1" dirty="0" err="1" smtClean="0">
                <a:latin typeface="Century Gothic" charset="0"/>
                <a:ea typeface="Century Gothic" charset="0"/>
                <a:cs typeface="Century Gothic" charset="0"/>
              </a:rPr>
              <a:t>dan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err="1" smtClean="0">
                <a:latin typeface="Century Gothic" charset="0"/>
                <a:ea typeface="Century Gothic" charset="0"/>
                <a:cs typeface="Century Gothic" charset="0"/>
              </a:rPr>
              <a:t>Penyelarasan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err="1" smtClean="0">
                <a:latin typeface="Century Gothic" charset="0"/>
                <a:ea typeface="Century Gothic" charset="0"/>
                <a:cs typeface="Century Gothic" charset="0"/>
              </a:rPr>
              <a:t>Dokumen</a:t>
            </a:r>
            <a:endParaRPr lang="en-US" b="1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6381" y="1186472"/>
            <a:ext cx="543931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smtClean="0">
                <a:latin typeface="Century Gothic" charset="0"/>
                <a:ea typeface="Century Gothic" charset="0"/>
                <a:cs typeface="Century Gothic" charset="0"/>
              </a:rPr>
              <a:t>2. </a:t>
            </a:r>
            <a:r>
              <a:rPr lang="en-US" b="1" dirty="0" err="1" smtClean="0">
                <a:latin typeface="Century Gothic" charset="0"/>
                <a:ea typeface="Century Gothic" charset="0"/>
                <a:cs typeface="Century Gothic" charset="0"/>
              </a:rPr>
              <a:t>Penataan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err="1">
                <a:latin typeface="Century Gothic" charset="0"/>
                <a:ea typeface="Century Gothic" charset="0"/>
                <a:cs typeface="Century Gothic" charset="0"/>
              </a:rPr>
              <a:t>Kompetensi</a:t>
            </a: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err="1">
                <a:latin typeface="Century Gothic" charset="0"/>
                <a:ea typeface="Century Gothic" charset="0"/>
                <a:cs typeface="Century Gothic" charset="0"/>
              </a:rPr>
              <a:t>Sikap</a:t>
            </a: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 Spiritual &amp; </a:t>
            </a:r>
            <a:r>
              <a:rPr lang="en-US" b="1" dirty="0" err="1">
                <a:latin typeface="Century Gothic" charset="0"/>
                <a:ea typeface="Century Gothic" charset="0"/>
                <a:cs typeface="Century Gothic" charset="0"/>
              </a:rPr>
              <a:t>Sosial</a:t>
            </a:r>
            <a:endParaRPr lang="en-US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316381" y="1871475"/>
            <a:ext cx="5561545" cy="1774143"/>
            <a:chOff x="203414" y="3190382"/>
            <a:chExt cx="5561545" cy="1774143"/>
          </a:xfrm>
        </p:grpSpPr>
        <p:sp>
          <p:nvSpPr>
            <p:cNvPr id="20" name="TextBox 19"/>
            <p:cNvSpPr txBox="1"/>
            <p:nvPr/>
          </p:nvSpPr>
          <p:spPr>
            <a:xfrm>
              <a:off x="1053805" y="3210199"/>
              <a:ext cx="471115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Pada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mata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pelajaran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Pendidikan</a:t>
              </a:r>
              <a:r>
                <a:rPr lang="en-US" b="1" dirty="0">
                  <a:latin typeface="Century Gothic" charset="0"/>
                  <a:ea typeface="Century Gothic" charset="0"/>
                  <a:cs typeface="Century Gothic" charset="0"/>
                </a:rPr>
                <a:t> Agama-Budi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Pekerti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dan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mata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pelajaran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PPKn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,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pembelajaran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sikap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spiritual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dan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sosial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dilaksanakan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melalui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pembelajaran</a:t>
              </a:r>
              <a:r>
                <a:rPr lang="en-US" b="1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langsung</a:t>
              </a:r>
              <a:r>
                <a:rPr lang="en-US" b="1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dan</a:t>
              </a:r>
              <a:r>
                <a:rPr lang="en-US" b="1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tidak</a:t>
              </a:r>
              <a:r>
                <a:rPr lang="en-US" b="1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langsung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.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203414" y="3190382"/>
              <a:ext cx="748646" cy="76090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2" tIns="45707" rIns="91412" bIns="45707" rtlCol="0" anchor="ctr"/>
            <a:lstStyle/>
            <a:p>
              <a:pPr algn="ctr"/>
              <a:r>
                <a:rPr lang="en-US" sz="3500" b="1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1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316381" y="4039156"/>
            <a:ext cx="5561545" cy="1818334"/>
            <a:chOff x="271890" y="3286584"/>
            <a:chExt cx="5561545" cy="1818334"/>
          </a:xfrm>
        </p:grpSpPr>
        <p:sp>
          <p:nvSpPr>
            <p:cNvPr id="23" name="TextBox 22"/>
            <p:cNvSpPr txBox="1"/>
            <p:nvPr/>
          </p:nvSpPr>
          <p:spPr>
            <a:xfrm>
              <a:off x="1122281" y="3350592"/>
              <a:ext cx="471115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Pada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mata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pelajaran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selain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mata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pelajaran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Pendidikan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Agama-Budi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Pekerti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dan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mata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pelajaran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PPKn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,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pembelajaran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sikap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spiritual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dan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sosial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dilaksanakan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melalui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pembelajaran</a:t>
              </a:r>
              <a:r>
                <a:rPr lang="en-US" b="1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tidak</a:t>
              </a:r>
              <a:r>
                <a:rPr lang="en-US" b="1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langsung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.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71890" y="3286584"/>
              <a:ext cx="748646" cy="76090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2" tIns="45707" rIns="91412" bIns="45707" rtlCol="0" anchor="ctr"/>
            <a:lstStyle/>
            <a:p>
              <a:pPr algn="ctr"/>
              <a:r>
                <a:rPr lang="en-US" sz="3500" b="1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662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640" y="92597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 smtClean="0">
                <a:solidFill>
                  <a:schemeClr val="accent5"/>
                </a:solidFill>
                <a:latin typeface="Century Gothic" charset="0"/>
                <a:ea typeface="Century Gothic" charset="0"/>
                <a:cs typeface="Century Gothic" charset="0"/>
              </a:rPr>
              <a:t>Hasil</a:t>
            </a:r>
            <a:r>
              <a:rPr lang="en-US" sz="2800" dirty="0" smtClean="0">
                <a:solidFill>
                  <a:schemeClr val="accent5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Century Gothic" charset="0"/>
                <a:ea typeface="Century Gothic" charset="0"/>
                <a:cs typeface="Century Gothic" charset="0"/>
              </a:rPr>
              <a:t>Perbaikan</a:t>
            </a:r>
            <a:r>
              <a:rPr lang="en-US" sz="2800" dirty="0" smtClean="0">
                <a:solidFill>
                  <a:schemeClr val="accent5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Dokumen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Kurikulum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2013</a:t>
            </a:r>
            <a:endParaRPr lang="en-US" sz="2800" dirty="0">
              <a:solidFill>
                <a:schemeClr val="accent5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2611" y="813292"/>
            <a:ext cx="431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entury Gothic" charset="0"/>
                <a:ea typeface="Century Gothic" charset="0"/>
                <a:cs typeface="Century Gothic" charset="0"/>
              </a:rPr>
              <a:t>Contoh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err="1" smtClean="0">
                <a:latin typeface="Century Gothic" charset="0"/>
                <a:ea typeface="Century Gothic" charset="0"/>
                <a:cs typeface="Century Gothic" charset="0"/>
              </a:rPr>
              <a:t>Penataan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smtClean="0">
                <a:solidFill>
                  <a:schemeClr val="accent5"/>
                </a:solidFill>
                <a:latin typeface="Century Gothic" charset="0"/>
                <a:ea typeface="Century Gothic" charset="0"/>
                <a:cs typeface="Century Gothic" charset="0"/>
              </a:rPr>
              <a:t>KI-1: </a:t>
            </a:r>
            <a:r>
              <a:rPr lang="en-US" b="1" dirty="0" err="1" smtClean="0">
                <a:solidFill>
                  <a:schemeClr val="accent5"/>
                </a:solidFill>
                <a:latin typeface="Century Gothic" charset="0"/>
                <a:ea typeface="Century Gothic" charset="0"/>
                <a:cs typeface="Century Gothic" charset="0"/>
              </a:rPr>
              <a:t>Sikap</a:t>
            </a:r>
            <a:r>
              <a:rPr lang="en-US" b="1" dirty="0" smtClean="0">
                <a:solidFill>
                  <a:schemeClr val="accent5"/>
                </a:solidFill>
                <a:latin typeface="Century Gothic" charset="0"/>
                <a:ea typeface="Century Gothic" charset="0"/>
                <a:cs typeface="Century Gothic" charset="0"/>
              </a:rPr>
              <a:t> Spiritual</a:t>
            </a:r>
          </a:p>
        </p:txBody>
      </p:sp>
      <p:graphicFrame>
        <p:nvGraphicFramePr>
          <p:cNvPr id="2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3032372"/>
              </p:ext>
            </p:extLst>
          </p:nvPr>
        </p:nvGraphicFramePr>
        <p:xfrm>
          <a:off x="369641" y="1617332"/>
          <a:ext cx="4876127" cy="490728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389601"/>
                <a:gridCol w="2486526"/>
              </a:tblGrid>
              <a:tr h="214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dirty="0" smtClean="0"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Lama</a:t>
                      </a:r>
                      <a:endParaRPr lang="en-US" sz="1400" b="1" i="0" dirty="0">
                        <a:solidFill>
                          <a:schemeClr val="bg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3690" marR="536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515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Baru</a:t>
                      </a:r>
                      <a:endParaRPr lang="en-US" sz="1400" b="1" i="0" kern="1200" dirty="0" smtClean="0">
                        <a:solidFill>
                          <a:schemeClr val="bg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3690" marR="536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214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KI-1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3690" marR="5369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KI-1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3690" marR="536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25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1.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Menghayati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dan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mengamalkan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ajaran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agama yang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dia</a:t>
                      </a:r>
                      <a:r>
                        <a:rPr lang="en-US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n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utnya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.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3691" marR="536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1. 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Menghayati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mengamalkan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ajaran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agama yang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dianutnya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.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3691" marR="536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96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KD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3691" marR="53691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KD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3691" marR="536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84545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1.1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Menyadari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adanya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keteraturan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dari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sifat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hidrokarbon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termokimia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laju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reaksi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kesetimbangan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kimia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larutan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koloid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sebagai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wujud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kebesaran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Tuhan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YME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pengetahuan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tentang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adanya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keteraturan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tersebut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sebagai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hasil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pemikiran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kreatif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manusia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yang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kebenaran</a:t>
                      </a:r>
                      <a:r>
                        <a:rPr lang="en-US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nya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bersifat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tentatif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. 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5712" marR="55712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</a:t>
                      </a:r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</a:t>
                      </a:r>
                      <a:r>
                        <a:rPr lang="id-ID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I-1</a:t>
                      </a:r>
                      <a:r>
                        <a:rPr lang="id-ID" sz="1400" i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id-ID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dicapai melalui pembelajaran tidak langsung  (</a:t>
                      </a:r>
                      <a:r>
                        <a:rPr lang="id-ID" sz="1400" i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indirect</a:t>
                      </a:r>
                      <a:r>
                        <a:rPr lang="id-ID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id-ID" sz="1400" i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teaching</a:t>
                      </a:r>
                      <a:r>
                        <a:rPr lang="id-ID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) yaitu keteladanan, pembiasaan, dan budaya sekolah, dengan memperhatikan karakteristik mata pelajaran, serta kebutuhan dan kondisi peserta didik)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5712" marR="557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41971" y="1213402"/>
            <a:ext cx="390449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1400" b="1" dirty="0" smtClean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Mata Pelajaran Kimia SMA/MA Kelas XI</a:t>
            </a:r>
            <a:endParaRPr lang="id-ID" sz="1400" b="1" dirty="0">
              <a:solidFill>
                <a:schemeClr val="accent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46645" y="813292"/>
            <a:ext cx="406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entury Gothic" charset="0"/>
                <a:ea typeface="Century Gothic" charset="0"/>
                <a:cs typeface="Century Gothic" charset="0"/>
              </a:rPr>
              <a:t>Contoh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err="1" smtClean="0">
                <a:latin typeface="Century Gothic" charset="0"/>
                <a:ea typeface="Century Gothic" charset="0"/>
                <a:cs typeface="Century Gothic" charset="0"/>
              </a:rPr>
              <a:t>Penataan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smtClean="0">
                <a:solidFill>
                  <a:schemeClr val="accent5"/>
                </a:solidFill>
                <a:latin typeface="Century Gothic" charset="0"/>
                <a:ea typeface="Century Gothic" charset="0"/>
                <a:cs typeface="Century Gothic" charset="0"/>
              </a:rPr>
              <a:t>KI-2: </a:t>
            </a:r>
            <a:r>
              <a:rPr lang="en-US" b="1" dirty="0" err="1" smtClean="0">
                <a:solidFill>
                  <a:schemeClr val="accent5"/>
                </a:solidFill>
                <a:latin typeface="Century Gothic" charset="0"/>
                <a:ea typeface="Century Gothic" charset="0"/>
                <a:cs typeface="Century Gothic" charset="0"/>
              </a:rPr>
              <a:t>Sikap</a:t>
            </a:r>
            <a:r>
              <a:rPr lang="en-US" b="1" dirty="0" smtClean="0">
                <a:solidFill>
                  <a:schemeClr val="accent5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  <a:latin typeface="Century Gothic" charset="0"/>
                <a:ea typeface="Century Gothic" charset="0"/>
                <a:cs typeface="Century Gothic" charset="0"/>
              </a:rPr>
              <a:t>Sosial</a:t>
            </a:r>
            <a:endParaRPr lang="en-US" b="1" dirty="0" smtClean="0">
              <a:solidFill>
                <a:schemeClr val="accent5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2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9255049"/>
              </p:ext>
            </p:extLst>
          </p:nvPr>
        </p:nvGraphicFramePr>
        <p:xfrm>
          <a:off x="5567351" y="1624105"/>
          <a:ext cx="5662192" cy="490728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935034"/>
                <a:gridCol w="2727158"/>
              </a:tblGrid>
              <a:tr h="238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dirty="0" smtClean="0"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Lama</a:t>
                      </a:r>
                      <a:endParaRPr lang="en-US" sz="1400" b="1" i="0" dirty="0">
                        <a:solidFill>
                          <a:schemeClr val="bg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3690" marR="536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515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Baru</a:t>
                      </a:r>
                      <a:endParaRPr lang="en-US" sz="1400" b="1" i="0" kern="1200" dirty="0" smtClean="0">
                        <a:solidFill>
                          <a:schemeClr val="bg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3690" marR="536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238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KI-2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3690" marR="5369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KI-2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3690" marR="536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545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2.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Memiliki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perilaku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jujur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disiplin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tanggung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jawab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santun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peduli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dan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percaya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diri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dalam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berinteraksi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dengan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keluarga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teman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dan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guru.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3691" marR="536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2.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Memiliki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perilaku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jujur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disiplin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tanggung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jawab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santun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peduli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dan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percaya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diri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dalam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berinteraksi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dengan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keluarga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teman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dan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guru.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3691" marR="536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48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KD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3691" marR="53691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KD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3691" marR="536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7772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2.1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Memiliki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kepedulian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rasa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ingin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tahu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terhadap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keberadaan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wujud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sifat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benda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melalui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pemanfaatan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Bahasa Indonesia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/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atau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bahasa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daerah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.</a:t>
                      </a:r>
                    </a:p>
                    <a:p>
                      <a:pPr marL="0" marR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2.2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Memiliki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rasa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percaya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diri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terhadap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keberadaan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tubuh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melalui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pemanfaatan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Bahasa Indonesia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/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atau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bahasa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daerah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.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5712" marR="55712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</a:t>
                      </a:r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</a:t>
                      </a:r>
                      <a:r>
                        <a:rPr lang="id-ID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I-2</a:t>
                      </a:r>
                      <a:r>
                        <a:rPr lang="id-ID" sz="1400" i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id-ID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dicapai melalui pembelajaran tidak langsung  (</a:t>
                      </a:r>
                      <a:r>
                        <a:rPr lang="id-ID" sz="1400" i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indirect</a:t>
                      </a:r>
                      <a:r>
                        <a:rPr lang="id-ID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id-ID" sz="1400" i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teaching</a:t>
                      </a:r>
                      <a:r>
                        <a:rPr lang="id-ID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) yaitu keteladanan, pembiasaan, dan budaya sekolah, dengan memperhatikan karakteristik mata pelajaran, serta kebutuhan dan kondisi peserta didik.)</a:t>
                      </a:r>
                    </a:p>
                  </a:txBody>
                  <a:tcPr marL="55712" marR="557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465837" y="1203570"/>
            <a:ext cx="356159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1400" b="1" dirty="0" smtClean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Mata Pelajaran Bahasa Indonesia SD</a:t>
            </a:r>
          </a:p>
        </p:txBody>
      </p:sp>
      <p:sp>
        <p:nvSpPr>
          <p:cNvPr id="31" name="TextBox 30"/>
          <p:cNvSpPr txBox="1"/>
          <p:nvPr/>
        </p:nvSpPr>
        <p:spPr>
          <a:xfrm rot="5400000">
            <a:off x="9020945" y="3676256"/>
            <a:ext cx="54296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latin typeface="Century Gothic" charset="0"/>
                <a:ea typeface="Century Gothic" charset="0"/>
                <a:cs typeface="Century Gothic" charset="0"/>
              </a:rPr>
              <a:t>Contoh</a:t>
            </a:r>
            <a:r>
              <a:rPr lang="en-US" sz="1600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b="1" dirty="0" err="1" smtClean="0">
                <a:latin typeface="Century Gothic" charset="0"/>
                <a:ea typeface="Century Gothic" charset="0"/>
                <a:cs typeface="Century Gothic" charset="0"/>
              </a:rPr>
              <a:t>Penataan</a:t>
            </a:r>
            <a:r>
              <a:rPr lang="en-US" sz="1600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b="1" dirty="0" err="1">
                <a:latin typeface="Century Gothic" charset="0"/>
                <a:ea typeface="Century Gothic" charset="0"/>
                <a:cs typeface="Century Gothic" charset="0"/>
              </a:rPr>
              <a:t>Kompetensi</a:t>
            </a:r>
            <a:r>
              <a:rPr lang="en-US" sz="16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b="1" dirty="0" err="1">
                <a:latin typeface="Century Gothic" charset="0"/>
                <a:ea typeface="Century Gothic" charset="0"/>
                <a:cs typeface="Century Gothic" charset="0"/>
              </a:rPr>
              <a:t>Sikap</a:t>
            </a:r>
            <a:r>
              <a:rPr lang="en-US" sz="1600" b="1" dirty="0">
                <a:latin typeface="Century Gothic" charset="0"/>
                <a:ea typeface="Century Gothic" charset="0"/>
                <a:cs typeface="Century Gothic" charset="0"/>
              </a:rPr>
              <a:t> Spiritual &amp; </a:t>
            </a:r>
            <a:r>
              <a:rPr lang="en-US" sz="1600" b="1" dirty="0" err="1">
                <a:latin typeface="Century Gothic" charset="0"/>
                <a:ea typeface="Century Gothic" charset="0"/>
                <a:cs typeface="Century Gothic" charset="0"/>
              </a:rPr>
              <a:t>Sosial</a:t>
            </a:r>
            <a:endParaRPr lang="en-US" sz="16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5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640" y="92597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 smtClean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Hasil</a:t>
            </a:r>
            <a:r>
              <a:rPr lang="en-US" sz="2800" dirty="0" smtClean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Perbaikan</a:t>
            </a:r>
            <a:r>
              <a:rPr lang="en-US" sz="2800" dirty="0" smtClean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Dokumen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Kurikulum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2013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4324" y="976706"/>
            <a:ext cx="1021841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entury Gothic" charset="0"/>
                <a:ea typeface="Century Gothic" charset="0"/>
                <a:cs typeface="Century Gothic" charset="0"/>
              </a:rPr>
              <a:t>3. </a:t>
            </a:r>
            <a:r>
              <a:rPr lang="en-US" b="1" dirty="0" err="1" smtClean="0">
                <a:latin typeface="Century Gothic" charset="0"/>
                <a:ea typeface="Century Gothic" charset="0"/>
                <a:cs typeface="Century Gothic" charset="0"/>
              </a:rPr>
              <a:t>Penataan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err="1">
                <a:latin typeface="Century Gothic" charset="0"/>
                <a:ea typeface="Century Gothic" charset="0"/>
                <a:cs typeface="Century Gothic" charset="0"/>
              </a:rPr>
              <a:t>Kompetensi</a:t>
            </a: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 yang </a:t>
            </a:r>
            <a:r>
              <a:rPr lang="en-US" b="1" dirty="0" err="1">
                <a:latin typeface="Century Gothic" charset="0"/>
                <a:ea typeface="Century Gothic" charset="0"/>
                <a:cs typeface="Century Gothic" charset="0"/>
              </a:rPr>
              <a:t>Tidak</a:t>
            </a: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err="1">
                <a:latin typeface="Century Gothic" charset="0"/>
                <a:ea typeface="Century Gothic" charset="0"/>
                <a:cs typeface="Century Gothic" charset="0"/>
              </a:rPr>
              <a:t>Dibatasi</a:t>
            </a: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err="1" smtClean="0">
                <a:latin typeface="Century Gothic" charset="0"/>
                <a:ea typeface="Century Gothic" charset="0"/>
                <a:cs typeface="Century Gothic" charset="0"/>
              </a:rPr>
              <a:t>Pemenggalan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err="1" smtClean="0">
                <a:latin typeface="Century Gothic" charset="0"/>
                <a:ea typeface="Century Gothic" charset="0"/>
                <a:cs typeface="Century Gothic" charset="0"/>
              </a:rPr>
              <a:t>Taksonomi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Proses </a:t>
            </a:r>
            <a:r>
              <a:rPr lang="en-US" b="1" dirty="0" err="1">
                <a:latin typeface="Century Gothic" charset="0"/>
                <a:ea typeface="Century Gothic" charset="0"/>
                <a:cs typeface="Century Gothic" charset="0"/>
              </a:rPr>
              <a:t>Berpikir</a:t>
            </a:r>
            <a:endParaRPr lang="en-US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41559" y="1637317"/>
            <a:ext cx="3256775" cy="646331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SG" kern="0" dirty="0" err="1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Kerangka</a:t>
            </a:r>
            <a:r>
              <a:rPr lang="en-SG" kern="0" dirty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SG" kern="0" dirty="0" err="1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Penyusunan</a:t>
            </a:r>
            <a:r>
              <a:rPr lang="en-SG" kern="0" dirty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 KD Lama</a:t>
            </a:r>
          </a:p>
        </p:txBody>
      </p:sp>
      <p:sp>
        <p:nvSpPr>
          <p:cNvPr id="26" name="TextBox 65"/>
          <p:cNvSpPr txBox="1">
            <a:spLocks noChangeArrowheads="1"/>
          </p:cNvSpPr>
          <p:nvPr/>
        </p:nvSpPr>
        <p:spPr bwMode="auto">
          <a:xfrm>
            <a:off x="2149859" y="6176470"/>
            <a:ext cx="20995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 err="1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Dimensi</a:t>
            </a:r>
            <a:r>
              <a:rPr lang="en-US" sz="1200" b="1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Pengetahuan</a:t>
            </a:r>
            <a:endParaRPr lang="en-US" sz="1200" b="1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7733894"/>
              </p:ext>
            </p:extLst>
          </p:nvPr>
        </p:nvGraphicFramePr>
        <p:xfrm>
          <a:off x="1931436" y="2577260"/>
          <a:ext cx="3060476" cy="2679966"/>
        </p:xfrm>
        <a:graphic>
          <a:graphicData uri="http://schemas.openxmlformats.org/drawingml/2006/table">
            <a:tbl>
              <a:tblPr firstRow="1" bandRow="1"/>
              <a:tblGrid>
                <a:gridCol w="765119"/>
                <a:gridCol w="765119"/>
                <a:gridCol w="765119"/>
                <a:gridCol w="765119"/>
              </a:tblGrid>
              <a:tr h="4466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466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466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4466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466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466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420442" y="4492081"/>
            <a:ext cx="892595" cy="2769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SG" sz="1200" kern="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SD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08922" y="3992433"/>
            <a:ext cx="1077677" cy="2769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SG" sz="1200" kern="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SMP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31174" y="2645615"/>
            <a:ext cx="886478" cy="2769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SG" sz="1200" kern="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SMA/SMK</a:t>
            </a:r>
          </a:p>
        </p:txBody>
      </p:sp>
      <p:sp>
        <p:nvSpPr>
          <p:cNvPr id="31" name="TextBox 30"/>
          <p:cNvSpPr txBox="1"/>
          <p:nvPr/>
        </p:nvSpPr>
        <p:spPr>
          <a:xfrm rot="19135782">
            <a:off x="1743357" y="5395475"/>
            <a:ext cx="724878" cy="2769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SG" sz="1200" kern="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Faktual</a:t>
            </a:r>
            <a:endParaRPr lang="en-SG" sz="1200" kern="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107686">
            <a:off x="2247052" y="5506821"/>
            <a:ext cx="1016625" cy="2769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SG" sz="1200" kern="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Konseptual</a:t>
            </a:r>
            <a:endParaRPr lang="en-SG" sz="1200" kern="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16200000">
            <a:off x="2489274" y="5468163"/>
            <a:ext cx="131625" cy="0"/>
          </a:xfrm>
          <a:prstGeom prst="line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</p:spPr>
      </p:cxnSp>
      <p:sp>
        <p:nvSpPr>
          <p:cNvPr id="34" name="TextBox 33"/>
          <p:cNvSpPr txBox="1"/>
          <p:nvPr/>
        </p:nvSpPr>
        <p:spPr>
          <a:xfrm rot="18855666">
            <a:off x="3010897" y="5490658"/>
            <a:ext cx="963725" cy="2769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SG" sz="1200" kern="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Prosedural</a:t>
            </a:r>
            <a:endParaRPr lang="en-SG" sz="1200" kern="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8827834">
            <a:off x="3688240" y="5591923"/>
            <a:ext cx="1122423" cy="2769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SG" sz="1200" kern="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Metakognitif</a:t>
            </a:r>
            <a:endParaRPr lang="en-SG" sz="1200" kern="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18714607">
            <a:off x="807526" y="5309592"/>
            <a:ext cx="1234327" cy="2769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SG" sz="1200" kern="0" dirty="0" err="1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Mengingat</a:t>
            </a:r>
            <a:endParaRPr lang="en-SG" sz="1200" kern="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18742031">
            <a:off x="878615" y="4847894"/>
            <a:ext cx="1115855" cy="2769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SG" sz="1200" kern="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Memahami</a:t>
            </a:r>
            <a:endParaRPr lang="en-SG" sz="1200" kern="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8796485">
            <a:off x="344350" y="4571331"/>
            <a:ext cx="1758960" cy="2769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SG" sz="1200" kern="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Menerapkan</a:t>
            </a:r>
            <a:endParaRPr lang="en-SG" sz="1200" kern="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18785068">
            <a:off x="536959" y="3986685"/>
            <a:ext cx="1520756" cy="2769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SG" sz="1200" kern="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Menganalisis</a:t>
            </a:r>
            <a:endParaRPr lang="en-SG" sz="1200" kern="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19001429">
            <a:off x="697806" y="3402794"/>
            <a:ext cx="1384724" cy="2769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SG" sz="1200" kern="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Mengevaluasi</a:t>
            </a:r>
            <a:endParaRPr lang="en-SG" sz="1200" kern="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9101393">
            <a:off x="777031" y="2889743"/>
            <a:ext cx="1204528" cy="2769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SG" sz="1200" kern="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Mencipta</a:t>
            </a:r>
            <a:endParaRPr lang="en-SG" sz="1200" kern="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2" name="TextBox 66"/>
          <p:cNvSpPr txBox="1">
            <a:spLocks noChangeArrowheads="1"/>
          </p:cNvSpPr>
          <p:nvPr/>
        </p:nvSpPr>
        <p:spPr bwMode="auto">
          <a:xfrm rot="16200000">
            <a:off x="-636077" y="4053019"/>
            <a:ext cx="24600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 err="1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Dimensi</a:t>
            </a:r>
            <a:r>
              <a:rPr lang="en-US" sz="1200" b="1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Proses </a:t>
            </a:r>
            <a:r>
              <a:rPr lang="en-US" sz="1200" b="1" dirty="0" err="1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Berpikir</a:t>
            </a:r>
            <a:endParaRPr lang="en-US" sz="1200" b="1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54457" y="1605696"/>
            <a:ext cx="3550106" cy="646331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SG" kern="0" dirty="0" err="1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Kerangka</a:t>
            </a:r>
            <a:r>
              <a:rPr lang="en-SG" kern="0" dirty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SG" kern="0" dirty="0" err="1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Penyusunan</a:t>
            </a:r>
            <a:r>
              <a:rPr lang="en-SG" kern="0" dirty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 KD </a:t>
            </a:r>
            <a:r>
              <a:rPr lang="en-SG" kern="0" dirty="0" err="1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Revisi</a:t>
            </a:r>
            <a:endParaRPr lang="en-SG" kern="0" dirty="0">
              <a:solidFill>
                <a:prstClr val="white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810302" y="3144342"/>
            <a:ext cx="3569328" cy="2837145"/>
            <a:chOff x="4632705" y="1983599"/>
            <a:chExt cx="3569328" cy="2837145"/>
          </a:xfrm>
        </p:grpSpPr>
        <p:cxnSp>
          <p:nvCxnSpPr>
            <p:cNvPr id="45" name="Straight Arrow Connector 44"/>
            <p:cNvCxnSpPr/>
            <p:nvPr/>
          </p:nvCxnSpPr>
          <p:spPr>
            <a:xfrm flipV="1">
              <a:off x="5498798" y="3902438"/>
              <a:ext cx="2703235" cy="1532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5501135" y="1983599"/>
              <a:ext cx="13551" cy="1935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>
              <a:off x="4632705" y="3918597"/>
              <a:ext cx="868431" cy="90214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>
            <a:grpSpLocks noChangeAspect="1"/>
          </p:cNvGrpSpPr>
          <p:nvPr/>
        </p:nvGrpSpPr>
        <p:grpSpPr bwMode="auto">
          <a:xfrm>
            <a:off x="6941857" y="3698597"/>
            <a:ext cx="3177815" cy="2172547"/>
            <a:chOff x="1371" y="1001"/>
            <a:chExt cx="2779" cy="2064"/>
          </a:xfrm>
        </p:grpSpPr>
        <p:sp>
          <p:nvSpPr>
            <p:cNvPr id="49" name="AutoShape 4"/>
            <p:cNvSpPr>
              <a:spLocks noChangeAspect="1" noChangeArrowheads="1" noTextEdit="1"/>
            </p:cNvSpPr>
            <p:nvPr/>
          </p:nvSpPr>
          <p:spPr bwMode="auto">
            <a:xfrm>
              <a:off x="1371" y="1001"/>
              <a:ext cx="2779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grpSp>
          <p:nvGrpSpPr>
            <p:cNvPr id="50" name="Group 206"/>
            <p:cNvGrpSpPr>
              <a:grpSpLocks/>
            </p:cNvGrpSpPr>
            <p:nvPr/>
          </p:nvGrpSpPr>
          <p:grpSpPr bwMode="auto">
            <a:xfrm>
              <a:off x="1393" y="1489"/>
              <a:ext cx="2733" cy="1537"/>
              <a:chOff x="1393" y="1489"/>
              <a:chExt cx="2733" cy="1537"/>
            </a:xfrm>
          </p:grpSpPr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1819" y="1969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C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1819" y="1969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2183" y="1969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2183" y="1969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2179" y="1969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C6D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39" name="Freeform 11"/>
              <p:cNvSpPr>
                <a:spLocks/>
              </p:cNvSpPr>
              <p:nvPr/>
            </p:nvSpPr>
            <p:spPr bwMode="auto">
              <a:xfrm>
                <a:off x="2179" y="1969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40" name="Freeform 12"/>
              <p:cNvSpPr>
                <a:spLocks/>
              </p:cNvSpPr>
              <p:nvPr/>
            </p:nvSpPr>
            <p:spPr bwMode="auto">
              <a:xfrm>
                <a:off x="2543" y="1969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41" name="Freeform 13"/>
              <p:cNvSpPr>
                <a:spLocks/>
              </p:cNvSpPr>
              <p:nvPr/>
            </p:nvSpPr>
            <p:spPr bwMode="auto">
              <a:xfrm>
                <a:off x="2543" y="1969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42" name="Freeform 14"/>
              <p:cNvSpPr>
                <a:spLocks/>
              </p:cNvSpPr>
              <p:nvPr/>
            </p:nvSpPr>
            <p:spPr bwMode="auto">
              <a:xfrm>
                <a:off x="2539" y="1969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43" name="Freeform 15"/>
              <p:cNvSpPr>
                <a:spLocks/>
              </p:cNvSpPr>
              <p:nvPr/>
            </p:nvSpPr>
            <p:spPr bwMode="auto">
              <a:xfrm>
                <a:off x="2539" y="1969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44" name="Freeform 16"/>
              <p:cNvSpPr>
                <a:spLocks/>
              </p:cNvSpPr>
              <p:nvPr/>
            </p:nvSpPr>
            <p:spPr bwMode="auto">
              <a:xfrm>
                <a:off x="2903" y="1969"/>
                <a:ext cx="143" cy="625"/>
              </a:xfrm>
              <a:custGeom>
                <a:avLst/>
                <a:gdLst>
                  <a:gd name="T0" fmla="*/ 0 w 143"/>
                  <a:gd name="T1" fmla="*/ 144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45" name="Freeform 17"/>
              <p:cNvSpPr>
                <a:spLocks/>
              </p:cNvSpPr>
              <p:nvPr/>
            </p:nvSpPr>
            <p:spPr bwMode="auto">
              <a:xfrm>
                <a:off x="2903" y="1969"/>
                <a:ext cx="143" cy="625"/>
              </a:xfrm>
              <a:custGeom>
                <a:avLst/>
                <a:gdLst>
                  <a:gd name="T0" fmla="*/ 0 w 143"/>
                  <a:gd name="T1" fmla="*/ 144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46" name="Freeform 18"/>
              <p:cNvSpPr>
                <a:spLocks/>
              </p:cNvSpPr>
              <p:nvPr/>
            </p:nvSpPr>
            <p:spPr bwMode="auto">
              <a:xfrm>
                <a:off x="2899" y="1969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58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47" name="Freeform 19"/>
              <p:cNvSpPr>
                <a:spLocks/>
              </p:cNvSpPr>
              <p:nvPr/>
            </p:nvSpPr>
            <p:spPr bwMode="auto">
              <a:xfrm>
                <a:off x="2899" y="1969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48" name="Freeform 20"/>
              <p:cNvSpPr>
                <a:spLocks/>
              </p:cNvSpPr>
              <p:nvPr/>
            </p:nvSpPr>
            <p:spPr bwMode="auto">
              <a:xfrm>
                <a:off x="3263" y="1969"/>
                <a:ext cx="143" cy="625"/>
              </a:xfrm>
              <a:custGeom>
                <a:avLst/>
                <a:gdLst>
                  <a:gd name="T0" fmla="*/ 0 w 143"/>
                  <a:gd name="T1" fmla="*/ 144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49" name="Freeform 21"/>
              <p:cNvSpPr>
                <a:spLocks/>
              </p:cNvSpPr>
              <p:nvPr/>
            </p:nvSpPr>
            <p:spPr bwMode="auto">
              <a:xfrm>
                <a:off x="3263" y="1969"/>
                <a:ext cx="143" cy="625"/>
              </a:xfrm>
              <a:custGeom>
                <a:avLst/>
                <a:gdLst>
                  <a:gd name="T0" fmla="*/ 0 w 143"/>
                  <a:gd name="T1" fmla="*/ 144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50" name="Freeform 22"/>
              <p:cNvSpPr>
                <a:spLocks/>
              </p:cNvSpPr>
              <p:nvPr/>
            </p:nvSpPr>
            <p:spPr bwMode="auto">
              <a:xfrm>
                <a:off x="3259" y="1969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73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51" name="Freeform 23"/>
              <p:cNvSpPr>
                <a:spLocks/>
              </p:cNvSpPr>
              <p:nvPr/>
            </p:nvSpPr>
            <p:spPr bwMode="auto">
              <a:xfrm>
                <a:off x="3259" y="1969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52" name="Freeform 24"/>
              <p:cNvSpPr>
                <a:spLocks/>
              </p:cNvSpPr>
              <p:nvPr/>
            </p:nvSpPr>
            <p:spPr bwMode="auto">
              <a:xfrm>
                <a:off x="3622" y="1969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53" name="Freeform 25"/>
              <p:cNvSpPr>
                <a:spLocks/>
              </p:cNvSpPr>
              <p:nvPr/>
            </p:nvSpPr>
            <p:spPr bwMode="auto">
              <a:xfrm>
                <a:off x="3622" y="1969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54" name="Freeform 26"/>
              <p:cNvSpPr>
                <a:spLocks/>
              </p:cNvSpPr>
              <p:nvPr/>
            </p:nvSpPr>
            <p:spPr bwMode="auto">
              <a:xfrm>
                <a:off x="3618" y="1969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0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55" name="Freeform 27"/>
              <p:cNvSpPr>
                <a:spLocks/>
              </p:cNvSpPr>
              <p:nvPr/>
            </p:nvSpPr>
            <p:spPr bwMode="auto">
              <a:xfrm>
                <a:off x="3618" y="1969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56" name="Freeform 28"/>
              <p:cNvSpPr>
                <a:spLocks/>
              </p:cNvSpPr>
              <p:nvPr/>
            </p:nvSpPr>
            <p:spPr bwMode="auto">
              <a:xfrm>
                <a:off x="3982" y="1969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DE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57" name="Freeform 29"/>
              <p:cNvSpPr>
                <a:spLocks/>
              </p:cNvSpPr>
              <p:nvPr/>
            </p:nvSpPr>
            <p:spPr bwMode="auto">
              <a:xfrm>
                <a:off x="3982" y="1969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58" name="Rectangle 30"/>
              <p:cNvSpPr>
                <a:spLocks noChangeArrowheads="1"/>
              </p:cNvSpPr>
              <p:nvPr/>
            </p:nvSpPr>
            <p:spPr bwMode="auto">
              <a:xfrm>
                <a:off x="1823" y="2113"/>
                <a:ext cx="360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59" name="Rectangle 31"/>
              <p:cNvSpPr>
                <a:spLocks noChangeArrowheads="1"/>
              </p:cNvSpPr>
              <p:nvPr/>
            </p:nvSpPr>
            <p:spPr bwMode="auto">
              <a:xfrm>
                <a:off x="1823" y="2113"/>
                <a:ext cx="360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60" name="Rectangle 32"/>
              <p:cNvSpPr>
                <a:spLocks noChangeArrowheads="1"/>
              </p:cNvSpPr>
              <p:nvPr/>
            </p:nvSpPr>
            <p:spPr bwMode="auto">
              <a:xfrm>
                <a:off x="2183" y="2113"/>
                <a:ext cx="360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61" name="Rectangle 33"/>
              <p:cNvSpPr>
                <a:spLocks noChangeArrowheads="1"/>
              </p:cNvSpPr>
              <p:nvPr/>
            </p:nvSpPr>
            <p:spPr bwMode="auto">
              <a:xfrm>
                <a:off x="2183" y="2113"/>
                <a:ext cx="360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62" name="Rectangle 34"/>
              <p:cNvSpPr>
                <a:spLocks noChangeArrowheads="1"/>
              </p:cNvSpPr>
              <p:nvPr/>
            </p:nvSpPr>
            <p:spPr bwMode="auto">
              <a:xfrm>
                <a:off x="2543" y="2113"/>
                <a:ext cx="360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63" name="Rectangle 35"/>
              <p:cNvSpPr>
                <a:spLocks noChangeArrowheads="1"/>
              </p:cNvSpPr>
              <p:nvPr/>
            </p:nvSpPr>
            <p:spPr bwMode="auto">
              <a:xfrm>
                <a:off x="2543" y="2113"/>
                <a:ext cx="360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64" name="Rectangle 36"/>
              <p:cNvSpPr>
                <a:spLocks noChangeArrowheads="1"/>
              </p:cNvSpPr>
              <p:nvPr/>
            </p:nvSpPr>
            <p:spPr bwMode="auto">
              <a:xfrm>
                <a:off x="2903" y="2113"/>
                <a:ext cx="360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65" name="Rectangle 37"/>
              <p:cNvSpPr>
                <a:spLocks noChangeArrowheads="1"/>
              </p:cNvSpPr>
              <p:nvPr/>
            </p:nvSpPr>
            <p:spPr bwMode="auto">
              <a:xfrm>
                <a:off x="2903" y="2113"/>
                <a:ext cx="360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66" name="Rectangle 38"/>
              <p:cNvSpPr>
                <a:spLocks noChangeArrowheads="1"/>
              </p:cNvSpPr>
              <p:nvPr/>
            </p:nvSpPr>
            <p:spPr bwMode="auto">
              <a:xfrm>
                <a:off x="3263" y="2113"/>
                <a:ext cx="359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67" name="Rectangle 39"/>
              <p:cNvSpPr>
                <a:spLocks noChangeArrowheads="1"/>
              </p:cNvSpPr>
              <p:nvPr/>
            </p:nvSpPr>
            <p:spPr bwMode="auto">
              <a:xfrm>
                <a:off x="3263" y="2113"/>
                <a:ext cx="359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68" name="Rectangle 40"/>
              <p:cNvSpPr>
                <a:spLocks noChangeArrowheads="1"/>
              </p:cNvSpPr>
              <p:nvPr/>
            </p:nvSpPr>
            <p:spPr bwMode="auto">
              <a:xfrm>
                <a:off x="3622" y="2113"/>
                <a:ext cx="360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69" name="Rectangle 41"/>
              <p:cNvSpPr>
                <a:spLocks noChangeArrowheads="1"/>
              </p:cNvSpPr>
              <p:nvPr/>
            </p:nvSpPr>
            <p:spPr bwMode="auto">
              <a:xfrm>
                <a:off x="3622" y="2113"/>
                <a:ext cx="360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70" name="Freeform 42"/>
              <p:cNvSpPr>
                <a:spLocks/>
              </p:cNvSpPr>
              <p:nvPr/>
            </p:nvSpPr>
            <p:spPr bwMode="auto">
              <a:xfrm>
                <a:off x="1680" y="2113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EC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71" name="Freeform 43"/>
              <p:cNvSpPr>
                <a:spLocks/>
              </p:cNvSpPr>
              <p:nvPr/>
            </p:nvSpPr>
            <p:spPr bwMode="auto">
              <a:xfrm>
                <a:off x="1680" y="2113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72" name="Freeform 44"/>
              <p:cNvSpPr>
                <a:spLocks/>
              </p:cNvSpPr>
              <p:nvPr/>
            </p:nvSpPr>
            <p:spPr bwMode="auto">
              <a:xfrm>
                <a:off x="2043" y="2113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73" name="Freeform 45"/>
              <p:cNvSpPr>
                <a:spLocks/>
              </p:cNvSpPr>
              <p:nvPr/>
            </p:nvSpPr>
            <p:spPr bwMode="auto">
              <a:xfrm>
                <a:off x="2043" y="2113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74" name="Freeform 46"/>
              <p:cNvSpPr>
                <a:spLocks/>
              </p:cNvSpPr>
              <p:nvPr/>
            </p:nvSpPr>
            <p:spPr bwMode="auto">
              <a:xfrm>
                <a:off x="2040" y="2113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59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59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C6D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75" name="Freeform 47"/>
              <p:cNvSpPr>
                <a:spLocks/>
              </p:cNvSpPr>
              <p:nvPr/>
            </p:nvSpPr>
            <p:spPr bwMode="auto">
              <a:xfrm>
                <a:off x="2040" y="2113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59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59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76" name="Freeform 48"/>
              <p:cNvSpPr>
                <a:spLocks/>
              </p:cNvSpPr>
              <p:nvPr/>
            </p:nvSpPr>
            <p:spPr bwMode="auto">
              <a:xfrm>
                <a:off x="2402" y="2113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77" name="Freeform 49"/>
              <p:cNvSpPr>
                <a:spLocks/>
              </p:cNvSpPr>
              <p:nvPr/>
            </p:nvSpPr>
            <p:spPr bwMode="auto">
              <a:xfrm>
                <a:off x="2402" y="2113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78" name="Freeform 50"/>
              <p:cNvSpPr>
                <a:spLocks/>
              </p:cNvSpPr>
              <p:nvPr/>
            </p:nvSpPr>
            <p:spPr bwMode="auto">
              <a:xfrm>
                <a:off x="2399" y="2113"/>
                <a:ext cx="504" cy="145"/>
              </a:xfrm>
              <a:custGeom>
                <a:avLst/>
                <a:gdLst>
                  <a:gd name="T0" fmla="*/ 0 w 504"/>
                  <a:gd name="T1" fmla="*/ 145 h 145"/>
                  <a:gd name="T2" fmla="*/ 360 w 504"/>
                  <a:gd name="T3" fmla="*/ 145 h 145"/>
                  <a:gd name="T4" fmla="*/ 504 w 504"/>
                  <a:gd name="T5" fmla="*/ 0 h 145"/>
                  <a:gd name="T6" fmla="*/ 144 w 504"/>
                  <a:gd name="T7" fmla="*/ 0 h 145"/>
                  <a:gd name="T8" fmla="*/ 0 w 50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79" name="Freeform 51"/>
              <p:cNvSpPr>
                <a:spLocks/>
              </p:cNvSpPr>
              <p:nvPr/>
            </p:nvSpPr>
            <p:spPr bwMode="auto">
              <a:xfrm>
                <a:off x="2399" y="2113"/>
                <a:ext cx="504" cy="145"/>
              </a:xfrm>
              <a:custGeom>
                <a:avLst/>
                <a:gdLst>
                  <a:gd name="T0" fmla="*/ 0 w 504"/>
                  <a:gd name="T1" fmla="*/ 145 h 145"/>
                  <a:gd name="T2" fmla="*/ 360 w 504"/>
                  <a:gd name="T3" fmla="*/ 145 h 145"/>
                  <a:gd name="T4" fmla="*/ 504 w 504"/>
                  <a:gd name="T5" fmla="*/ 0 h 145"/>
                  <a:gd name="T6" fmla="*/ 144 w 504"/>
                  <a:gd name="T7" fmla="*/ 0 h 145"/>
                  <a:gd name="T8" fmla="*/ 0 w 50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80" name="Freeform 52"/>
              <p:cNvSpPr>
                <a:spLocks/>
              </p:cNvSpPr>
              <p:nvPr/>
            </p:nvSpPr>
            <p:spPr bwMode="auto">
              <a:xfrm>
                <a:off x="2762" y="2113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81" name="Freeform 53"/>
              <p:cNvSpPr>
                <a:spLocks/>
              </p:cNvSpPr>
              <p:nvPr/>
            </p:nvSpPr>
            <p:spPr bwMode="auto">
              <a:xfrm>
                <a:off x="2762" y="2113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82" name="Freeform 54"/>
              <p:cNvSpPr>
                <a:spLocks/>
              </p:cNvSpPr>
              <p:nvPr/>
            </p:nvSpPr>
            <p:spPr bwMode="auto">
              <a:xfrm>
                <a:off x="2759" y="2113"/>
                <a:ext cx="504" cy="145"/>
              </a:xfrm>
              <a:custGeom>
                <a:avLst/>
                <a:gdLst>
                  <a:gd name="T0" fmla="*/ 0 w 504"/>
                  <a:gd name="T1" fmla="*/ 145 h 145"/>
                  <a:gd name="T2" fmla="*/ 360 w 504"/>
                  <a:gd name="T3" fmla="*/ 145 h 145"/>
                  <a:gd name="T4" fmla="*/ 504 w 504"/>
                  <a:gd name="T5" fmla="*/ 0 h 145"/>
                  <a:gd name="T6" fmla="*/ 144 w 504"/>
                  <a:gd name="T7" fmla="*/ 0 h 145"/>
                  <a:gd name="T8" fmla="*/ 0 w 50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558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83" name="Freeform 55"/>
              <p:cNvSpPr>
                <a:spLocks/>
              </p:cNvSpPr>
              <p:nvPr/>
            </p:nvSpPr>
            <p:spPr bwMode="auto">
              <a:xfrm>
                <a:off x="2759" y="2113"/>
                <a:ext cx="504" cy="145"/>
              </a:xfrm>
              <a:custGeom>
                <a:avLst/>
                <a:gdLst>
                  <a:gd name="T0" fmla="*/ 0 w 504"/>
                  <a:gd name="T1" fmla="*/ 145 h 145"/>
                  <a:gd name="T2" fmla="*/ 360 w 504"/>
                  <a:gd name="T3" fmla="*/ 145 h 145"/>
                  <a:gd name="T4" fmla="*/ 504 w 504"/>
                  <a:gd name="T5" fmla="*/ 0 h 145"/>
                  <a:gd name="T6" fmla="*/ 144 w 504"/>
                  <a:gd name="T7" fmla="*/ 0 h 145"/>
                  <a:gd name="T8" fmla="*/ 0 w 50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84" name="Freeform 56"/>
              <p:cNvSpPr>
                <a:spLocks/>
              </p:cNvSpPr>
              <p:nvPr/>
            </p:nvSpPr>
            <p:spPr bwMode="auto">
              <a:xfrm>
                <a:off x="3122" y="2113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85" name="Freeform 57"/>
              <p:cNvSpPr>
                <a:spLocks/>
              </p:cNvSpPr>
              <p:nvPr/>
            </p:nvSpPr>
            <p:spPr bwMode="auto">
              <a:xfrm>
                <a:off x="3122" y="2113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86" name="Freeform 58"/>
              <p:cNvSpPr>
                <a:spLocks/>
              </p:cNvSpPr>
              <p:nvPr/>
            </p:nvSpPr>
            <p:spPr bwMode="auto">
              <a:xfrm>
                <a:off x="3119" y="2113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4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173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87" name="Freeform 59"/>
              <p:cNvSpPr>
                <a:spLocks/>
              </p:cNvSpPr>
              <p:nvPr/>
            </p:nvSpPr>
            <p:spPr bwMode="auto">
              <a:xfrm>
                <a:off x="3119" y="2113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4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88" name="Freeform 60"/>
              <p:cNvSpPr>
                <a:spLocks/>
              </p:cNvSpPr>
              <p:nvPr/>
            </p:nvSpPr>
            <p:spPr bwMode="auto">
              <a:xfrm>
                <a:off x="3482" y="2113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89" name="Freeform 61"/>
              <p:cNvSpPr>
                <a:spLocks/>
              </p:cNvSpPr>
              <p:nvPr/>
            </p:nvSpPr>
            <p:spPr bwMode="auto">
              <a:xfrm>
                <a:off x="3482" y="2113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90" name="Freeform 62"/>
              <p:cNvSpPr>
                <a:spLocks/>
              </p:cNvSpPr>
              <p:nvPr/>
            </p:nvSpPr>
            <p:spPr bwMode="auto">
              <a:xfrm>
                <a:off x="3479" y="2113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10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91" name="Freeform 63"/>
              <p:cNvSpPr>
                <a:spLocks/>
              </p:cNvSpPr>
              <p:nvPr/>
            </p:nvSpPr>
            <p:spPr bwMode="auto">
              <a:xfrm>
                <a:off x="3479" y="2113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92" name="Freeform 64"/>
              <p:cNvSpPr>
                <a:spLocks/>
              </p:cNvSpPr>
              <p:nvPr/>
            </p:nvSpPr>
            <p:spPr bwMode="auto">
              <a:xfrm>
                <a:off x="3842" y="2113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CD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93" name="Freeform 65"/>
              <p:cNvSpPr>
                <a:spLocks/>
              </p:cNvSpPr>
              <p:nvPr/>
            </p:nvSpPr>
            <p:spPr bwMode="auto">
              <a:xfrm>
                <a:off x="3842" y="2113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94" name="Rectangle 66"/>
              <p:cNvSpPr>
                <a:spLocks noChangeArrowheads="1"/>
              </p:cNvSpPr>
              <p:nvPr/>
            </p:nvSpPr>
            <p:spPr bwMode="auto">
              <a:xfrm>
                <a:off x="1683" y="2258"/>
                <a:ext cx="360" cy="48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95" name="Rectangle 67"/>
              <p:cNvSpPr>
                <a:spLocks noChangeArrowheads="1"/>
              </p:cNvSpPr>
              <p:nvPr/>
            </p:nvSpPr>
            <p:spPr bwMode="auto">
              <a:xfrm>
                <a:off x="1683" y="2258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96" name="Rectangle 68"/>
              <p:cNvSpPr>
                <a:spLocks noChangeArrowheads="1"/>
              </p:cNvSpPr>
              <p:nvPr/>
            </p:nvSpPr>
            <p:spPr bwMode="auto">
              <a:xfrm>
                <a:off x="2043" y="2258"/>
                <a:ext cx="359" cy="48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97" name="Rectangle 69"/>
              <p:cNvSpPr>
                <a:spLocks noChangeArrowheads="1"/>
              </p:cNvSpPr>
              <p:nvPr/>
            </p:nvSpPr>
            <p:spPr bwMode="auto">
              <a:xfrm>
                <a:off x="2043" y="2258"/>
                <a:ext cx="359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98" name="Rectangle 70"/>
              <p:cNvSpPr>
                <a:spLocks noChangeArrowheads="1"/>
              </p:cNvSpPr>
              <p:nvPr/>
            </p:nvSpPr>
            <p:spPr bwMode="auto">
              <a:xfrm>
                <a:off x="2402" y="2258"/>
                <a:ext cx="360" cy="48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99" name="Rectangle 71"/>
              <p:cNvSpPr>
                <a:spLocks noChangeArrowheads="1"/>
              </p:cNvSpPr>
              <p:nvPr/>
            </p:nvSpPr>
            <p:spPr bwMode="auto">
              <a:xfrm>
                <a:off x="2402" y="2258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00" name="Rectangle 72"/>
              <p:cNvSpPr>
                <a:spLocks noChangeArrowheads="1"/>
              </p:cNvSpPr>
              <p:nvPr/>
            </p:nvSpPr>
            <p:spPr bwMode="auto">
              <a:xfrm>
                <a:off x="2762" y="2258"/>
                <a:ext cx="360" cy="48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01" name="Rectangle 73"/>
              <p:cNvSpPr>
                <a:spLocks noChangeArrowheads="1"/>
              </p:cNvSpPr>
              <p:nvPr/>
            </p:nvSpPr>
            <p:spPr bwMode="auto">
              <a:xfrm>
                <a:off x="2762" y="2258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02" name="Rectangle 74"/>
              <p:cNvSpPr>
                <a:spLocks noChangeArrowheads="1"/>
              </p:cNvSpPr>
              <p:nvPr/>
            </p:nvSpPr>
            <p:spPr bwMode="auto">
              <a:xfrm>
                <a:off x="3122" y="2258"/>
                <a:ext cx="360" cy="48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03" name="Rectangle 75"/>
              <p:cNvSpPr>
                <a:spLocks noChangeArrowheads="1"/>
              </p:cNvSpPr>
              <p:nvPr/>
            </p:nvSpPr>
            <p:spPr bwMode="auto">
              <a:xfrm>
                <a:off x="3122" y="2258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04" name="Rectangle 76"/>
              <p:cNvSpPr>
                <a:spLocks noChangeArrowheads="1"/>
              </p:cNvSpPr>
              <p:nvPr/>
            </p:nvSpPr>
            <p:spPr bwMode="auto">
              <a:xfrm>
                <a:off x="3482" y="2258"/>
                <a:ext cx="360" cy="48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05" name="Rectangle 77"/>
              <p:cNvSpPr>
                <a:spLocks noChangeArrowheads="1"/>
              </p:cNvSpPr>
              <p:nvPr/>
            </p:nvSpPr>
            <p:spPr bwMode="auto">
              <a:xfrm>
                <a:off x="3482" y="2258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06" name="Freeform 78"/>
              <p:cNvSpPr>
                <a:spLocks/>
              </p:cNvSpPr>
              <p:nvPr/>
            </p:nvSpPr>
            <p:spPr bwMode="auto">
              <a:xfrm>
                <a:off x="1536" y="2258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C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07" name="Freeform 79"/>
              <p:cNvSpPr>
                <a:spLocks/>
              </p:cNvSpPr>
              <p:nvPr/>
            </p:nvSpPr>
            <p:spPr bwMode="auto">
              <a:xfrm>
                <a:off x="1536" y="2258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08" name="Freeform 80"/>
              <p:cNvSpPr>
                <a:spLocks/>
              </p:cNvSpPr>
              <p:nvPr/>
            </p:nvSpPr>
            <p:spPr bwMode="auto">
              <a:xfrm>
                <a:off x="1899" y="225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F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09" name="Freeform 81"/>
              <p:cNvSpPr>
                <a:spLocks/>
              </p:cNvSpPr>
              <p:nvPr/>
            </p:nvSpPr>
            <p:spPr bwMode="auto">
              <a:xfrm>
                <a:off x="1899" y="225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10" name="Freeform 82"/>
              <p:cNvSpPr>
                <a:spLocks/>
              </p:cNvSpPr>
              <p:nvPr/>
            </p:nvSpPr>
            <p:spPr bwMode="auto">
              <a:xfrm>
                <a:off x="1896" y="2258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C6D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11" name="Freeform 83"/>
              <p:cNvSpPr>
                <a:spLocks/>
              </p:cNvSpPr>
              <p:nvPr/>
            </p:nvSpPr>
            <p:spPr bwMode="auto">
              <a:xfrm>
                <a:off x="1896" y="2258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12" name="Freeform 84"/>
              <p:cNvSpPr>
                <a:spLocks/>
              </p:cNvSpPr>
              <p:nvPr/>
            </p:nvSpPr>
            <p:spPr bwMode="auto">
              <a:xfrm>
                <a:off x="2259" y="2258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F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13" name="Freeform 85"/>
              <p:cNvSpPr>
                <a:spLocks/>
              </p:cNvSpPr>
              <p:nvPr/>
            </p:nvSpPr>
            <p:spPr bwMode="auto">
              <a:xfrm>
                <a:off x="2259" y="2258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14" name="Freeform 86"/>
              <p:cNvSpPr>
                <a:spLocks/>
              </p:cNvSpPr>
              <p:nvPr/>
            </p:nvSpPr>
            <p:spPr bwMode="auto">
              <a:xfrm>
                <a:off x="2256" y="2258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15" name="Freeform 87"/>
              <p:cNvSpPr>
                <a:spLocks/>
              </p:cNvSpPr>
              <p:nvPr/>
            </p:nvSpPr>
            <p:spPr bwMode="auto">
              <a:xfrm>
                <a:off x="2256" y="2258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16" name="Freeform 88"/>
              <p:cNvSpPr>
                <a:spLocks/>
              </p:cNvSpPr>
              <p:nvPr/>
            </p:nvSpPr>
            <p:spPr bwMode="auto">
              <a:xfrm>
                <a:off x="2618" y="225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F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17" name="Freeform 89"/>
              <p:cNvSpPr>
                <a:spLocks/>
              </p:cNvSpPr>
              <p:nvPr/>
            </p:nvSpPr>
            <p:spPr bwMode="auto">
              <a:xfrm>
                <a:off x="2618" y="225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18" name="Freeform 90"/>
              <p:cNvSpPr>
                <a:spLocks/>
              </p:cNvSpPr>
              <p:nvPr/>
            </p:nvSpPr>
            <p:spPr bwMode="auto">
              <a:xfrm>
                <a:off x="2616" y="2258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58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19" name="Freeform 91"/>
              <p:cNvSpPr>
                <a:spLocks/>
              </p:cNvSpPr>
              <p:nvPr/>
            </p:nvSpPr>
            <p:spPr bwMode="auto">
              <a:xfrm>
                <a:off x="2616" y="2258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20" name="Freeform 92"/>
              <p:cNvSpPr>
                <a:spLocks/>
              </p:cNvSpPr>
              <p:nvPr/>
            </p:nvSpPr>
            <p:spPr bwMode="auto">
              <a:xfrm>
                <a:off x="2978" y="225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F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21" name="Freeform 93"/>
              <p:cNvSpPr>
                <a:spLocks/>
              </p:cNvSpPr>
              <p:nvPr/>
            </p:nvSpPr>
            <p:spPr bwMode="auto">
              <a:xfrm>
                <a:off x="2978" y="225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22" name="Freeform 94"/>
              <p:cNvSpPr>
                <a:spLocks/>
              </p:cNvSpPr>
              <p:nvPr/>
            </p:nvSpPr>
            <p:spPr bwMode="auto">
              <a:xfrm>
                <a:off x="2975" y="2258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73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23" name="Freeform 95"/>
              <p:cNvSpPr>
                <a:spLocks/>
              </p:cNvSpPr>
              <p:nvPr/>
            </p:nvSpPr>
            <p:spPr bwMode="auto">
              <a:xfrm>
                <a:off x="2975" y="2258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24" name="Freeform 96"/>
              <p:cNvSpPr>
                <a:spLocks/>
              </p:cNvSpPr>
              <p:nvPr/>
            </p:nvSpPr>
            <p:spPr bwMode="auto">
              <a:xfrm>
                <a:off x="3338" y="225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F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25" name="Freeform 97"/>
              <p:cNvSpPr>
                <a:spLocks/>
              </p:cNvSpPr>
              <p:nvPr/>
            </p:nvSpPr>
            <p:spPr bwMode="auto">
              <a:xfrm>
                <a:off x="3338" y="225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26" name="Freeform 98"/>
              <p:cNvSpPr>
                <a:spLocks/>
              </p:cNvSpPr>
              <p:nvPr/>
            </p:nvSpPr>
            <p:spPr bwMode="auto">
              <a:xfrm>
                <a:off x="3335" y="2258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0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27" name="Freeform 99"/>
              <p:cNvSpPr>
                <a:spLocks/>
              </p:cNvSpPr>
              <p:nvPr/>
            </p:nvSpPr>
            <p:spPr bwMode="auto">
              <a:xfrm>
                <a:off x="3335" y="2258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28" name="Freeform 100"/>
              <p:cNvSpPr>
                <a:spLocks/>
              </p:cNvSpPr>
              <p:nvPr/>
            </p:nvSpPr>
            <p:spPr bwMode="auto">
              <a:xfrm>
                <a:off x="3698" y="225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AC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29" name="Freeform 101"/>
              <p:cNvSpPr>
                <a:spLocks/>
              </p:cNvSpPr>
              <p:nvPr/>
            </p:nvSpPr>
            <p:spPr bwMode="auto">
              <a:xfrm>
                <a:off x="3698" y="225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30" name="Rectangle 102"/>
              <p:cNvSpPr>
                <a:spLocks noChangeArrowheads="1"/>
              </p:cNvSpPr>
              <p:nvPr/>
            </p:nvSpPr>
            <p:spPr bwMode="auto">
              <a:xfrm>
                <a:off x="1539" y="2402"/>
                <a:ext cx="360" cy="4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31" name="Rectangle 103"/>
              <p:cNvSpPr>
                <a:spLocks noChangeArrowheads="1"/>
              </p:cNvSpPr>
              <p:nvPr/>
            </p:nvSpPr>
            <p:spPr bwMode="auto">
              <a:xfrm>
                <a:off x="1539" y="2402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32" name="Rectangle 104"/>
              <p:cNvSpPr>
                <a:spLocks noChangeArrowheads="1"/>
              </p:cNvSpPr>
              <p:nvPr/>
            </p:nvSpPr>
            <p:spPr bwMode="auto">
              <a:xfrm>
                <a:off x="1899" y="2402"/>
                <a:ext cx="360" cy="4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33" name="Rectangle 105"/>
              <p:cNvSpPr>
                <a:spLocks noChangeArrowheads="1"/>
              </p:cNvSpPr>
              <p:nvPr/>
            </p:nvSpPr>
            <p:spPr bwMode="auto">
              <a:xfrm>
                <a:off x="1899" y="2402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34" name="Rectangle 106"/>
              <p:cNvSpPr>
                <a:spLocks noChangeArrowheads="1"/>
              </p:cNvSpPr>
              <p:nvPr/>
            </p:nvSpPr>
            <p:spPr bwMode="auto">
              <a:xfrm>
                <a:off x="2259" y="2402"/>
                <a:ext cx="359" cy="4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35" name="Rectangle 107"/>
              <p:cNvSpPr>
                <a:spLocks noChangeArrowheads="1"/>
              </p:cNvSpPr>
              <p:nvPr/>
            </p:nvSpPr>
            <p:spPr bwMode="auto">
              <a:xfrm>
                <a:off x="2259" y="2402"/>
                <a:ext cx="359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36" name="Rectangle 108"/>
              <p:cNvSpPr>
                <a:spLocks noChangeArrowheads="1"/>
              </p:cNvSpPr>
              <p:nvPr/>
            </p:nvSpPr>
            <p:spPr bwMode="auto">
              <a:xfrm>
                <a:off x="2619" y="2402"/>
                <a:ext cx="359" cy="4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37" name="Rectangle 109"/>
              <p:cNvSpPr>
                <a:spLocks noChangeArrowheads="1"/>
              </p:cNvSpPr>
              <p:nvPr/>
            </p:nvSpPr>
            <p:spPr bwMode="auto">
              <a:xfrm>
                <a:off x="2619" y="2402"/>
                <a:ext cx="359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38" name="Rectangle 110"/>
              <p:cNvSpPr>
                <a:spLocks noChangeArrowheads="1"/>
              </p:cNvSpPr>
              <p:nvPr/>
            </p:nvSpPr>
            <p:spPr bwMode="auto">
              <a:xfrm>
                <a:off x="2978" y="2402"/>
                <a:ext cx="360" cy="4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39" name="Rectangle 111"/>
              <p:cNvSpPr>
                <a:spLocks noChangeArrowheads="1"/>
              </p:cNvSpPr>
              <p:nvPr/>
            </p:nvSpPr>
            <p:spPr bwMode="auto">
              <a:xfrm>
                <a:off x="2978" y="2402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40" name="Rectangle 112"/>
              <p:cNvSpPr>
                <a:spLocks noChangeArrowheads="1"/>
              </p:cNvSpPr>
              <p:nvPr/>
            </p:nvSpPr>
            <p:spPr bwMode="auto">
              <a:xfrm>
                <a:off x="3338" y="2402"/>
                <a:ext cx="360" cy="4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41" name="Rectangle 113"/>
              <p:cNvSpPr>
                <a:spLocks noChangeArrowheads="1"/>
              </p:cNvSpPr>
              <p:nvPr/>
            </p:nvSpPr>
            <p:spPr bwMode="auto">
              <a:xfrm>
                <a:off x="3338" y="2402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42" name="Freeform 114"/>
              <p:cNvSpPr>
                <a:spLocks/>
              </p:cNvSpPr>
              <p:nvPr/>
            </p:nvSpPr>
            <p:spPr bwMode="auto">
              <a:xfrm>
                <a:off x="1393" y="240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C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43" name="Freeform 115"/>
              <p:cNvSpPr>
                <a:spLocks/>
              </p:cNvSpPr>
              <p:nvPr/>
            </p:nvSpPr>
            <p:spPr bwMode="auto">
              <a:xfrm>
                <a:off x="1393" y="240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44" name="Freeform 116"/>
              <p:cNvSpPr>
                <a:spLocks/>
              </p:cNvSpPr>
              <p:nvPr/>
            </p:nvSpPr>
            <p:spPr bwMode="auto">
              <a:xfrm>
                <a:off x="1755" y="2402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1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45" name="Freeform 117"/>
              <p:cNvSpPr>
                <a:spLocks/>
              </p:cNvSpPr>
              <p:nvPr/>
            </p:nvSpPr>
            <p:spPr bwMode="auto">
              <a:xfrm>
                <a:off x="1755" y="2402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46" name="Freeform 118"/>
              <p:cNvSpPr>
                <a:spLocks/>
              </p:cNvSpPr>
              <p:nvPr/>
            </p:nvSpPr>
            <p:spPr bwMode="auto">
              <a:xfrm>
                <a:off x="1752" y="2402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C6D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47" name="Freeform 119"/>
              <p:cNvSpPr>
                <a:spLocks/>
              </p:cNvSpPr>
              <p:nvPr/>
            </p:nvSpPr>
            <p:spPr bwMode="auto">
              <a:xfrm>
                <a:off x="1752" y="2402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48" name="Freeform 120"/>
              <p:cNvSpPr>
                <a:spLocks/>
              </p:cNvSpPr>
              <p:nvPr/>
            </p:nvSpPr>
            <p:spPr bwMode="auto">
              <a:xfrm>
                <a:off x="2115" y="2402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1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49" name="Freeform 121"/>
              <p:cNvSpPr>
                <a:spLocks/>
              </p:cNvSpPr>
              <p:nvPr/>
            </p:nvSpPr>
            <p:spPr bwMode="auto">
              <a:xfrm>
                <a:off x="2115" y="2402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50" name="Freeform 122"/>
              <p:cNvSpPr>
                <a:spLocks/>
              </p:cNvSpPr>
              <p:nvPr/>
            </p:nvSpPr>
            <p:spPr bwMode="auto">
              <a:xfrm>
                <a:off x="2112" y="240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51" name="Freeform 123"/>
              <p:cNvSpPr>
                <a:spLocks/>
              </p:cNvSpPr>
              <p:nvPr/>
            </p:nvSpPr>
            <p:spPr bwMode="auto">
              <a:xfrm>
                <a:off x="2112" y="240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52" name="Freeform 124"/>
              <p:cNvSpPr>
                <a:spLocks/>
              </p:cNvSpPr>
              <p:nvPr/>
            </p:nvSpPr>
            <p:spPr bwMode="auto">
              <a:xfrm>
                <a:off x="2475" y="2402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1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53" name="Freeform 125"/>
              <p:cNvSpPr>
                <a:spLocks/>
              </p:cNvSpPr>
              <p:nvPr/>
            </p:nvSpPr>
            <p:spPr bwMode="auto">
              <a:xfrm>
                <a:off x="2475" y="2402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54" name="Freeform 126"/>
              <p:cNvSpPr>
                <a:spLocks/>
              </p:cNvSpPr>
              <p:nvPr/>
            </p:nvSpPr>
            <p:spPr bwMode="auto">
              <a:xfrm>
                <a:off x="2472" y="240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58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55" name="Freeform 127"/>
              <p:cNvSpPr>
                <a:spLocks/>
              </p:cNvSpPr>
              <p:nvPr/>
            </p:nvSpPr>
            <p:spPr bwMode="auto">
              <a:xfrm>
                <a:off x="2472" y="240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56" name="Freeform 128"/>
              <p:cNvSpPr>
                <a:spLocks/>
              </p:cNvSpPr>
              <p:nvPr/>
            </p:nvSpPr>
            <p:spPr bwMode="auto">
              <a:xfrm>
                <a:off x="2835" y="2402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1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57" name="Freeform 129"/>
              <p:cNvSpPr>
                <a:spLocks/>
              </p:cNvSpPr>
              <p:nvPr/>
            </p:nvSpPr>
            <p:spPr bwMode="auto">
              <a:xfrm>
                <a:off x="2835" y="2402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58" name="Freeform 130"/>
              <p:cNvSpPr>
                <a:spLocks/>
              </p:cNvSpPr>
              <p:nvPr/>
            </p:nvSpPr>
            <p:spPr bwMode="auto">
              <a:xfrm>
                <a:off x="2832" y="240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73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59" name="Freeform 131"/>
              <p:cNvSpPr>
                <a:spLocks/>
              </p:cNvSpPr>
              <p:nvPr/>
            </p:nvSpPr>
            <p:spPr bwMode="auto">
              <a:xfrm>
                <a:off x="2832" y="240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60" name="Freeform 132"/>
              <p:cNvSpPr>
                <a:spLocks/>
              </p:cNvSpPr>
              <p:nvPr/>
            </p:nvSpPr>
            <p:spPr bwMode="auto">
              <a:xfrm>
                <a:off x="3195" y="2402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1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61" name="Freeform 133"/>
              <p:cNvSpPr>
                <a:spLocks/>
              </p:cNvSpPr>
              <p:nvPr/>
            </p:nvSpPr>
            <p:spPr bwMode="auto">
              <a:xfrm>
                <a:off x="3195" y="2402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62" name="Freeform 134"/>
              <p:cNvSpPr>
                <a:spLocks/>
              </p:cNvSpPr>
              <p:nvPr/>
            </p:nvSpPr>
            <p:spPr bwMode="auto">
              <a:xfrm>
                <a:off x="3192" y="240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0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63" name="Freeform 135"/>
              <p:cNvSpPr>
                <a:spLocks/>
              </p:cNvSpPr>
              <p:nvPr/>
            </p:nvSpPr>
            <p:spPr bwMode="auto">
              <a:xfrm>
                <a:off x="3192" y="240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64" name="Freeform 136"/>
              <p:cNvSpPr>
                <a:spLocks/>
              </p:cNvSpPr>
              <p:nvPr/>
            </p:nvSpPr>
            <p:spPr bwMode="auto">
              <a:xfrm>
                <a:off x="3555" y="2402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65" name="Freeform 137"/>
              <p:cNvSpPr>
                <a:spLocks/>
              </p:cNvSpPr>
              <p:nvPr/>
            </p:nvSpPr>
            <p:spPr bwMode="auto">
              <a:xfrm>
                <a:off x="3555" y="2402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66" name="Rectangle 138"/>
              <p:cNvSpPr>
                <a:spLocks noChangeArrowheads="1"/>
              </p:cNvSpPr>
              <p:nvPr/>
            </p:nvSpPr>
            <p:spPr bwMode="auto">
              <a:xfrm>
                <a:off x="1396" y="2546"/>
                <a:ext cx="359" cy="480"/>
              </a:xfrm>
              <a:prstGeom prst="rect">
                <a:avLst/>
              </a:prstGeom>
              <a:solidFill>
                <a:srgbClr val="FF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67" name="Rectangle 139"/>
              <p:cNvSpPr>
                <a:spLocks noChangeArrowheads="1"/>
              </p:cNvSpPr>
              <p:nvPr/>
            </p:nvSpPr>
            <p:spPr bwMode="auto">
              <a:xfrm>
                <a:off x="1396" y="2546"/>
                <a:ext cx="359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68" name="Rectangle 140"/>
              <p:cNvSpPr>
                <a:spLocks noChangeArrowheads="1"/>
              </p:cNvSpPr>
              <p:nvPr/>
            </p:nvSpPr>
            <p:spPr bwMode="auto">
              <a:xfrm>
                <a:off x="1755" y="2546"/>
                <a:ext cx="360" cy="480"/>
              </a:xfrm>
              <a:prstGeom prst="rect">
                <a:avLst/>
              </a:prstGeom>
              <a:solidFill>
                <a:srgbClr val="FF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69" name="Rectangle 141"/>
              <p:cNvSpPr>
                <a:spLocks noChangeArrowheads="1"/>
              </p:cNvSpPr>
              <p:nvPr/>
            </p:nvSpPr>
            <p:spPr bwMode="auto">
              <a:xfrm>
                <a:off x="1755" y="2546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70" name="Rectangle 142"/>
              <p:cNvSpPr>
                <a:spLocks noChangeArrowheads="1"/>
              </p:cNvSpPr>
              <p:nvPr/>
            </p:nvSpPr>
            <p:spPr bwMode="auto">
              <a:xfrm>
                <a:off x="2115" y="2546"/>
                <a:ext cx="360" cy="480"/>
              </a:xfrm>
              <a:prstGeom prst="rect">
                <a:avLst/>
              </a:prstGeom>
              <a:solidFill>
                <a:srgbClr val="FF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71" name="Rectangle 143"/>
              <p:cNvSpPr>
                <a:spLocks noChangeArrowheads="1"/>
              </p:cNvSpPr>
              <p:nvPr/>
            </p:nvSpPr>
            <p:spPr bwMode="auto">
              <a:xfrm>
                <a:off x="2115" y="2546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72" name="Rectangle 144"/>
              <p:cNvSpPr>
                <a:spLocks noChangeArrowheads="1"/>
              </p:cNvSpPr>
              <p:nvPr/>
            </p:nvSpPr>
            <p:spPr bwMode="auto">
              <a:xfrm>
                <a:off x="2475" y="2546"/>
                <a:ext cx="360" cy="480"/>
              </a:xfrm>
              <a:prstGeom prst="rect">
                <a:avLst/>
              </a:prstGeom>
              <a:solidFill>
                <a:srgbClr val="FF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73" name="Rectangle 145"/>
              <p:cNvSpPr>
                <a:spLocks noChangeArrowheads="1"/>
              </p:cNvSpPr>
              <p:nvPr/>
            </p:nvSpPr>
            <p:spPr bwMode="auto">
              <a:xfrm>
                <a:off x="2475" y="2546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74" name="Rectangle 146"/>
              <p:cNvSpPr>
                <a:spLocks noChangeArrowheads="1"/>
              </p:cNvSpPr>
              <p:nvPr/>
            </p:nvSpPr>
            <p:spPr bwMode="auto">
              <a:xfrm>
                <a:off x="2835" y="2546"/>
                <a:ext cx="360" cy="480"/>
              </a:xfrm>
              <a:prstGeom prst="rect">
                <a:avLst/>
              </a:prstGeom>
              <a:solidFill>
                <a:srgbClr val="FF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75" name="Rectangle 147"/>
              <p:cNvSpPr>
                <a:spLocks noChangeArrowheads="1"/>
              </p:cNvSpPr>
              <p:nvPr/>
            </p:nvSpPr>
            <p:spPr bwMode="auto">
              <a:xfrm>
                <a:off x="2835" y="2546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76" name="Rectangle 148"/>
              <p:cNvSpPr>
                <a:spLocks noChangeArrowheads="1"/>
              </p:cNvSpPr>
              <p:nvPr/>
            </p:nvSpPr>
            <p:spPr bwMode="auto">
              <a:xfrm>
                <a:off x="3195" y="2546"/>
                <a:ext cx="360" cy="480"/>
              </a:xfrm>
              <a:prstGeom prst="rect">
                <a:avLst/>
              </a:prstGeom>
              <a:solidFill>
                <a:srgbClr val="FF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77" name="Rectangle 149"/>
              <p:cNvSpPr>
                <a:spLocks noChangeArrowheads="1"/>
              </p:cNvSpPr>
              <p:nvPr/>
            </p:nvSpPr>
            <p:spPr bwMode="auto">
              <a:xfrm>
                <a:off x="3195" y="2546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78" name="Freeform 150"/>
              <p:cNvSpPr>
                <a:spLocks/>
              </p:cNvSpPr>
              <p:nvPr/>
            </p:nvSpPr>
            <p:spPr bwMode="auto">
              <a:xfrm>
                <a:off x="1823" y="1489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C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79" name="Freeform 151"/>
              <p:cNvSpPr>
                <a:spLocks/>
              </p:cNvSpPr>
              <p:nvPr/>
            </p:nvSpPr>
            <p:spPr bwMode="auto">
              <a:xfrm>
                <a:off x="1823" y="1489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80" name="Freeform 152"/>
              <p:cNvSpPr>
                <a:spLocks/>
              </p:cNvSpPr>
              <p:nvPr/>
            </p:nvSpPr>
            <p:spPr bwMode="auto">
              <a:xfrm>
                <a:off x="2183" y="1489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81" name="Freeform 153"/>
              <p:cNvSpPr>
                <a:spLocks/>
              </p:cNvSpPr>
              <p:nvPr/>
            </p:nvSpPr>
            <p:spPr bwMode="auto">
              <a:xfrm>
                <a:off x="2183" y="1489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82" name="Freeform 154"/>
              <p:cNvSpPr>
                <a:spLocks/>
              </p:cNvSpPr>
              <p:nvPr/>
            </p:nvSpPr>
            <p:spPr bwMode="auto">
              <a:xfrm>
                <a:off x="2183" y="1489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C6D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83" name="Freeform 155"/>
              <p:cNvSpPr>
                <a:spLocks/>
              </p:cNvSpPr>
              <p:nvPr/>
            </p:nvSpPr>
            <p:spPr bwMode="auto">
              <a:xfrm>
                <a:off x="2183" y="1489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84" name="Freeform 156"/>
              <p:cNvSpPr>
                <a:spLocks/>
              </p:cNvSpPr>
              <p:nvPr/>
            </p:nvSpPr>
            <p:spPr bwMode="auto">
              <a:xfrm>
                <a:off x="2543" y="1489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85" name="Freeform 157"/>
              <p:cNvSpPr>
                <a:spLocks/>
              </p:cNvSpPr>
              <p:nvPr/>
            </p:nvSpPr>
            <p:spPr bwMode="auto">
              <a:xfrm>
                <a:off x="2543" y="1489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86" name="Freeform 158"/>
              <p:cNvSpPr>
                <a:spLocks/>
              </p:cNvSpPr>
              <p:nvPr/>
            </p:nvSpPr>
            <p:spPr bwMode="auto">
              <a:xfrm>
                <a:off x="2543" y="1489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87" name="Freeform 159"/>
              <p:cNvSpPr>
                <a:spLocks/>
              </p:cNvSpPr>
              <p:nvPr/>
            </p:nvSpPr>
            <p:spPr bwMode="auto">
              <a:xfrm>
                <a:off x="2543" y="1489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88" name="Freeform 160"/>
              <p:cNvSpPr>
                <a:spLocks/>
              </p:cNvSpPr>
              <p:nvPr/>
            </p:nvSpPr>
            <p:spPr bwMode="auto">
              <a:xfrm>
                <a:off x="2903" y="1489"/>
                <a:ext cx="143" cy="625"/>
              </a:xfrm>
              <a:custGeom>
                <a:avLst/>
                <a:gdLst>
                  <a:gd name="T0" fmla="*/ 0 w 143"/>
                  <a:gd name="T1" fmla="*/ 144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89" name="Freeform 161"/>
              <p:cNvSpPr>
                <a:spLocks/>
              </p:cNvSpPr>
              <p:nvPr/>
            </p:nvSpPr>
            <p:spPr bwMode="auto">
              <a:xfrm>
                <a:off x="2903" y="1489"/>
                <a:ext cx="143" cy="625"/>
              </a:xfrm>
              <a:custGeom>
                <a:avLst/>
                <a:gdLst>
                  <a:gd name="T0" fmla="*/ 0 w 143"/>
                  <a:gd name="T1" fmla="*/ 144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90" name="Freeform 162"/>
              <p:cNvSpPr>
                <a:spLocks/>
              </p:cNvSpPr>
              <p:nvPr/>
            </p:nvSpPr>
            <p:spPr bwMode="auto">
              <a:xfrm>
                <a:off x="2903" y="1489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58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91" name="Freeform 163"/>
              <p:cNvSpPr>
                <a:spLocks/>
              </p:cNvSpPr>
              <p:nvPr/>
            </p:nvSpPr>
            <p:spPr bwMode="auto">
              <a:xfrm>
                <a:off x="2903" y="1489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92" name="Freeform 164"/>
              <p:cNvSpPr>
                <a:spLocks/>
              </p:cNvSpPr>
              <p:nvPr/>
            </p:nvSpPr>
            <p:spPr bwMode="auto">
              <a:xfrm>
                <a:off x="3263" y="1489"/>
                <a:ext cx="143" cy="625"/>
              </a:xfrm>
              <a:custGeom>
                <a:avLst/>
                <a:gdLst>
                  <a:gd name="T0" fmla="*/ 0 w 143"/>
                  <a:gd name="T1" fmla="*/ 144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93" name="Freeform 165"/>
              <p:cNvSpPr>
                <a:spLocks/>
              </p:cNvSpPr>
              <p:nvPr/>
            </p:nvSpPr>
            <p:spPr bwMode="auto">
              <a:xfrm>
                <a:off x="3263" y="1489"/>
                <a:ext cx="143" cy="625"/>
              </a:xfrm>
              <a:custGeom>
                <a:avLst/>
                <a:gdLst>
                  <a:gd name="T0" fmla="*/ 0 w 143"/>
                  <a:gd name="T1" fmla="*/ 144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94" name="Freeform 166"/>
              <p:cNvSpPr>
                <a:spLocks/>
              </p:cNvSpPr>
              <p:nvPr/>
            </p:nvSpPr>
            <p:spPr bwMode="auto">
              <a:xfrm>
                <a:off x="3263" y="1489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73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95" name="Freeform 167"/>
              <p:cNvSpPr>
                <a:spLocks/>
              </p:cNvSpPr>
              <p:nvPr/>
            </p:nvSpPr>
            <p:spPr bwMode="auto">
              <a:xfrm>
                <a:off x="3263" y="1489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96" name="Freeform 168"/>
              <p:cNvSpPr>
                <a:spLocks/>
              </p:cNvSpPr>
              <p:nvPr/>
            </p:nvSpPr>
            <p:spPr bwMode="auto">
              <a:xfrm>
                <a:off x="3622" y="1489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97" name="Freeform 169"/>
              <p:cNvSpPr>
                <a:spLocks/>
              </p:cNvSpPr>
              <p:nvPr/>
            </p:nvSpPr>
            <p:spPr bwMode="auto">
              <a:xfrm>
                <a:off x="3622" y="1489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98" name="Freeform 170"/>
              <p:cNvSpPr>
                <a:spLocks/>
              </p:cNvSpPr>
              <p:nvPr/>
            </p:nvSpPr>
            <p:spPr bwMode="auto">
              <a:xfrm>
                <a:off x="3622" y="1489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0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99" name="Freeform 171"/>
              <p:cNvSpPr>
                <a:spLocks/>
              </p:cNvSpPr>
              <p:nvPr/>
            </p:nvSpPr>
            <p:spPr bwMode="auto">
              <a:xfrm>
                <a:off x="3622" y="1489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00" name="Freeform 172"/>
              <p:cNvSpPr>
                <a:spLocks/>
              </p:cNvSpPr>
              <p:nvPr/>
            </p:nvSpPr>
            <p:spPr bwMode="auto">
              <a:xfrm>
                <a:off x="3982" y="1489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DE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01" name="Freeform 173"/>
              <p:cNvSpPr>
                <a:spLocks/>
              </p:cNvSpPr>
              <p:nvPr/>
            </p:nvSpPr>
            <p:spPr bwMode="auto">
              <a:xfrm>
                <a:off x="3982" y="1489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02" name="Rectangle 174"/>
              <p:cNvSpPr>
                <a:spLocks noChangeArrowheads="1"/>
              </p:cNvSpPr>
              <p:nvPr/>
            </p:nvSpPr>
            <p:spPr bwMode="auto">
              <a:xfrm>
                <a:off x="1823" y="1633"/>
                <a:ext cx="360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03" name="Rectangle 175"/>
              <p:cNvSpPr>
                <a:spLocks noChangeArrowheads="1"/>
              </p:cNvSpPr>
              <p:nvPr/>
            </p:nvSpPr>
            <p:spPr bwMode="auto">
              <a:xfrm>
                <a:off x="1823" y="1633"/>
                <a:ext cx="360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04" name="Rectangle 176"/>
              <p:cNvSpPr>
                <a:spLocks noChangeArrowheads="1"/>
              </p:cNvSpPr>
              <p:nvPr/>
            </p:nvSpPr>
            <p:spPr bwMode="auto">
              <a:xfrm>
                <a:off x="2183" y="1633"/>
                <a:ext cx="360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05" name="Rectangle 177"/>
              <p:cNvSpPr>
                <a:spLocks noChangeArrowheads="1"/>
              </p:cNvSpPr>
              <p:nvPr/>
            </p:nvSpPr>
            <p:spPr bwMode="auto">
              <a:xfrm>
                <a:off x="2183" y="1633"/>
                <a:ext cx="360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06" name="Rectangle 178"/>
              <p:cNvSpPr>
                <a:spLocks noChangeArrowheads="1"/>
              </p:cNvSpPr>
              <p:nvPr/>
            </p:nvSpPr>
            <p:spPr bwMode="auto">
              <a:xfrm>
                <a:off x="2543" y="1633"/>
                <a:ext cx="360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07" name="Rectangle 179"/>
              <p:cNvSpPr>
                <a:spLocks noChangeArrowheads="1"/>
              </p:cNvSpPr>
              <p:nvPr/>
            </p:nvSpPr>
            <p:spPr bwMode="auto">
              <a:xfrm>
                <a:off x="2543" y="1633"/>
                <a:ext cx="360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08" name="Rectangle 180"/>
              <p:cNvSpPr>
                <a:spLocks noChangeArrowheads="1"/>
              </p:cNvSpPr>
              <p:nvPr/>
            </p:nvSpPr>
            <p:spPr bwMode="auto">
              <a:xfrm>
                <a:off x="2903" y="1633"/>
                <a:ext cx="360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09" name="Rectangle 181"/>
              <p:cNvSpPr>
                <a:spLocks noChangeArrowheads="1"/>
              </p:cNvSpPr>
              <p:nvPr/>
            </p:nvSpPr>
            <p:spPr bwMode="auto">
              <a:xfrm>
                <a:off x="2903" y="1633"/>
                <a:ext cx="360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10" name="Rectangle 182"/>
              <p:cNvSpPr>
                <a:spLocks noChangeArrowheads="1"/>
              </p:cNvSpPr>
              <p:nvPr/>
            </p:nvSpPr>
            <p:spPr bwMode="auto">
              <a:xfrm>
                <a:off x="3263" y="1633"/>
                <a:ext cx="359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11" name="Rectangle 183"/>
              <p:cNvSpPr>
                <a:spLocks noChangeArrowheads="1"/>
              </p:cNvSpPr>
              <p:nvPr/>
            </p:nvSpPr>
            <p:spPr bwMode="auto">
              <a:xfrm>
                <a:off x="3263" y="1633"/>
                <a:ext cx="359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12" name="Rectangle 184"/>
              <p:cNvSpPr>
                <a:spLocks noChangeArrowheads="1"/>
              </p:cNvSpPr>
              <p:nvPr/>
            </p:nvSpPr>
            <p:spPr bwMode="auto">
              <a:xfrm>
                <a:off x="3622" y="1633"/>
                <a:ext cx="360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13" name="Rectangle 185"/>
              <p:cNvSpPr>
                <a:spLocks noChangeArrowheads="1"/>
              </p:cNvSpPr>
              <p:nvPr/>
            </p:nvSpPr>
            <p:spPr bwMode="auto">
              <a:xfrm>
                <a:off x="3622" y="1633"/>
                <a:ext cx="360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14" name="Freeform 186"/>
              <p:cNvSpPr>
                <a:spLocks/>
              </p:cNvSpPr>
              <p:nvPr/>
            </p:nvSpPr>
            <p:spPr bwMode="auto">
              <a:xfrm>
                <a:off x="1680" y="1633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EC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15" name="Freeform 187"/>
              <p:cNvSpPr>
                <a:spLocks/>
              </p:cNvSpPr>
              <p:nvPr/>
            </p:nvSpPr>
            <p:spPr bwMode="auto">
              <a:xfrm>
                <a:off x="1680" y="1633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16" name="Freeform 188"/>
              <p:cNvSpPr>
                <a:spLocks/>
              </p:cNvSpPr>
              <p:nvPr/>
            </p:nvSpPr>
            <p:spPr bwMode="auto">
              <a:xfrm>
                <a:off x="2043" y="1633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17" name="Freeform 189"/>
              <p:cNvSpPr>
                <a:spLocks/>
              </p:cNvSpPr>
              <p:nvPr/>
            </p:nvSpPr>
            <p:spPr bwMode="auto">
              <a:xfrm>
                <a:off x="2043" y="1633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18" name="Freeform 190"/>
              <p:cNvSpPr>
                <a:spLocks/>
              </p:cNvSpPr>
              <p:nvPr/>
            </p:nvSpPr>
            <p:spPr bwMode="auto">
              <a:xfrm>
                <a:off x="2040" y="1633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59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59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C6D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19" name="Freeform 191"/>
              <p:cNvSpPr>
                <a:spLocks/>
              </p:cNvSpPr>
              <p:nvPr/>
            </p:nvSpPr>
            <p:spPr bwMode="auto">
              <a:xfrm>
                <a:off x="2040" y="1633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59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59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20" name="Freeform 192"/>
              <p:cNvSpPr>
                <a:spLocks/>
              </p:cNvSpPr>
              <p:nvPr/>
            </p:nvSpPr>
            <p:spPr bwMode="auto">
              <a:xfrm>
                <a:off x="2402" y="1633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21" name="Freeform 193"/>
              <p:cNvSpPr>
                <a:spLocks/>
              </p:cNvSpPr>
              <p:nvPr/>
            </p:nvSpPr>
            <p:spPr bwMode="auto">
              <a:xfrm>
                <a:off x="2402" y="1633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22" name="Freeform 194"/>
              <p:cNvSpPr>
                <a:spLocks/>
              </p:cNvSpPr>
              <p:nvPr/>
            </p:nvSpPr>
            <p:spPr bwMode="auto">
              <a:xfrm>
                <a:off x="2399" y="1633"/>
                <a:ext cx="504" cy="145"/>
              </a:xfrm>
              <a:custGeom>
                <a:avLst/>
                <a:gdLst>
                  <a:gd name="T0" fmla="*/ 0 w 504"/>
                  <a:gd name="T1" fmla="*/ 145 h 145"/>
                  <a:gd name="T2" fmla="*/ 360 w 504"/>
                  <a:gd name="T3" fmla="*/ 145 h 145"/>
                  <a:gd name="T4" fmla="*/ 504 w 504"/>
                  <a:gd name="T5" fmla="*/ 0 h 145"/>
                  <a:gd name="T6" fmla="*/ 144 w 504"/>
                  <a:gd name="T7" fmla="*/ 0 h 145"/>
                  <a:gd name="T8" fmla="*/ 0 w 50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23" name="Freeform 195"/>
              <p:cNvSpPr>
                <a:spLocks/>
              </p:cNvSpPr>
              <p:nvPr/>
            </p:nvSpPr>
            <p:spPr bwMode="auto">
              <a:xfrm>
                <a:off x="2399" y="1633"/>
                <a:ext cx="504" cy="145"/>
              </a:xfrm>
              <a:custGeom>
                <a:avLst/>
                <a:gdLst>
                  <a:gd name="T0" fmla="*/ 0 w 504"/>
                  <a:gd name="T1" fmla="*/ 145 h 145"/>
                  <a:gd name="T2" fmla="*/ 360 w 504"/>
                  <a:gd name="T3" fmla="*/ 145 h 145"/>
                  <a:gd name="T4" fmla="*/ 504 w 504"/>
                  <a:gd name="T5" fmla="*/ 0 h 145"/>
                  <a:gd name="T6" fmla="*/ 144 w 504"/>
                  <a:gd name="T7" fmla="*/ 0 h 145"/>
                  <a:gd name="T8" fmla="*/ 0 w 50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24" name="Freeform 196"/>
              <p:cNvSpPr>
                <a:spLocks/>
              </p:cNvSpPr>
              <p:nvPr/>
            </p:nvSpPr>
            <p:spPr bwMode="auto">
              <a:xfrm>
                <a:off x="2762" y="1633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25" name="Freeform 197"/>
              <p:cNvSpPr>
                <a:spLocks/>
              </p:cNvSpPr>
              <p:nvPr/>
            </p:nvSpPr>
            <p:spPr bwMode="auto">
              <a:xfrm>
                <a:off x="2762" y="1633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26" name="Freeform 198"/>
              <p:cNvSpPr>
                <a:spLocks/>
              </p:cNvSpPr>
              <p:nvPr/>
            </p:nvSpPr>
            <p:spPr bwMode="auto">
              <a:xfrm>
                <a:off x="2759" y="1633"/>
                <a:ext cx="504" cy="145"/>
              </a:xfrm>
              <a:custGeom>
                <a:avLst/>
                <a:gdLst>
                  <a:gd name="T0" fmla="*/ 0 w 504"/>
                  <a:gd name="T1" fmla="*/ 145 h 145"/>
                  <a:gd name="T2" fmla="*/ 360 w 504"/>
                  <a:gd name="T3" fmla="*/ 145 h 145"/>
                  <a:gd name="T4" fmla="*/ 504 w 504"/>
                  <a:gd name="T5" fmla="*/ 0 h 145"/>
                  <a:gd name="T6" fmla="*/ 144 w 504"/>
                  <a:gd name="T7" fmla="*/ 0 h 145"/>
                  <a:gd name="T8" fmla="*/ 0 w 50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558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27" name="Freeform 199"/>
              <p:cNvSpPr>
                <a:spLocks/>
              </p:cNvSpPr>
              <p:nvPr/>
            </p:nvSpPr>
            <p:spPr bwMode="auto">
              <a:xfrm>
                <a:off x="2759" y="1633"/>
                <a:ext cx="504" cy="145"/>
              </a:xfrm>
              <a:custGeom>
                <a:avLst/>
                <a:gdLst>
                  <a:gd name="T0" fmla="*/ 0 w 504"/>
                  <a:gd name="T1" fmla="*/ 145 h 145"/>
                  <a:gd name="T2" fmla="*/ 360 w 504"/>
                  <a:gd name="T3" fmla="*/ 145 h 145"/>
                  <a:gd name="T4" fmla="*/ 504 w 504"/>
                  <a:gd name="T5" fmla="*/ 0 h 145"/>
                  <a:gd name="T6" fmla="*/ 144 w 504"/>
                  <a:gd name="T7" fmla="*/ 0 h 145"/>
                  <a:gd name="T8" fmla="*/ 0 w 50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28" name="Freeform 200"/>
              <p:cNvSpPr>
                <a:spLocks/>
              </p:cNvSpPr>
              <p:nvPr/>
            </p:nvSpPr>
            <p:spPr bwMode="auto">
              <a:xfrm>
                <a:off x="3122" y="1633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29" name="Freeform 201"/>
              <p:cNvSpPr>
                <a:spLocks/>
              </p:cNvSpPr>
              <p:nvPr/>
            </p:nvSpPr>
            <p:spPr bwMode="auto">
              <a:xfrm>
                <a:off x="3122" y="1633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30" name="Freeform 202"/>
              <p:cNvSpPr>
                <a:spLocks/>
              </p:cNvSpPr>
              <p:nvPr/>
            </p:nvSpPr>
            <p:spPr bwMode="auto">
              <a:xfrm>
                <a:off x="3119" y="1633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4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173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31" name="Freeform 203"/>
              <p:cNvSpPr>
                <a:spLocks/>
              </p:cNvSpPr>
              <p:nvPr/>
            </p:nvSpPr>
            <p:spPr bwMode="auto">
              <a:xfrm>
                <a:off x="3119" y="1633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4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32" name="Freeform 204"/>
              <p:cNvSpPr>
                <a:spLocks/>
              </p:cNvSpPr>
              <p:nvPr/>
            </p:nvSpPr>
            <p:spPr bwMode="auto">
              <a:xfrm>
                <a:off x="3482" y="1633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33" name="Freeform 205"/>
              <p:cNvSpPr>
                <a:spLocks/>
              </p:cNvSpPr>
              <p:nvPr/>
            </p:nvSpPr>
            <p:spPr bwMode="auto">
              <a:xfrm>
                <a:off x="3482" y="1633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p:grpSp>
        <p:grpSp>
          <p:nvGrpSpPr>
            <p:cNvPr id="51" name="Group 407"/>
            <p:cNvGrpSpPr>
              <a:grpSpLocks/>
            </p:cNvGrpSpPr>
            <p:nvPr/>
          </p:nvGrpSpPr>
          <p:grpSpPr bwMode="auto">
            <a:xfrm>
              <a:off x="1392" y="1014"/>
              <a:ext cx="2736" cy="1532"/>
              <a:chOff x="1392" y="1014"/>
              <a:chExt cx="2736" cy="1532"/>
            </a:xfrm>
          </p:grpSpPr>
          <p:sp>
            <p:nvSpPr>
              <p:cNvPr id="134" name="Freeform 207"/>
              <p:cNvSpPr>
                <a:spLocks/>
              </p:cNvSpPr>
              <p:nvPr/>
            </p:nvSpPr>
            <p:spPr bwMode="auto">
              <a:xfrm>
                <a:off x="3479" y="1633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10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35" name="Freeform 208"/>
              <p:cNvSpPr>
                <a:spLocks/>
              </p:cNvSpPr>
              <p:nvPr/>
            </p:nvSpPr>
            <p:spPr bwMode="auto">
              <a:xfrm>
                <a:off x="3479" y="1633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36" name="Freeform 209"/>
              <p:cNvSpPr>
                <a:spLocks/>
              </p:cNvSpPr>
              <p:nvPr/>
            </p:nvSpPr>
            <p:spPr bwMode="auto">
              <a:xfrm>
                <a:off x="3842" y="1633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CD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37" name="Freeform 210"/>
              <p:cNvSpPr>
                <a:spLocks/>
              </p:cNvSpPr>
              <p:nvPr/>
            </p:nvSpPr>
            <p:spPr bwMode="auto">
              <a:xfrm>
                <a:off x="3842" y="1633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38" name="Rectangle 211"/>
              <p:cNvSpPr>
                <a:spLocks noChangeArrowheads="1"/>
              </p:cNvSpPr>
              <p:nvPr/>
            </p:nvSpPr>
            <p:spPr bwMode="auto">
              <a:xfrm>
                <a:off x="1683" y="1778"/>
                <a:ext cx="360" cy="48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39" name="Rectangle 212"/>
              <p:cNvSpPr>
                <a:spLocks noChangeArrowheads="1"/>
              </p:cNvSpPr>
              <p:nvPr/>
            </p:nvSpPr>
            <p:spPr bwMode="auto">
              <a:xfrm>
                <a:off x="1683" y="1778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40" name="Rectangle 213"/>
              <p:cNvSpPr>
                <a:spLocks noChangeArrowheads="1"/>
              </p:cNvSpPr>
              <p:nvPr/>
            </p:nvSpPr>
            <p:spPr bwMode="auto">
              <a:xfrm>
                <a:off x="2043" y="1778"/>
                <a:ext cx="359" cy="48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41" name="Rectangle 214"/>
              <p:cNvSpPr>
                <a:spLocks noChangeArrowheads="1"/>
              </p:cNvSpPr>
              <p:nvPr/>
            </p:nvSpPr>
            <p:spPr bwMode="auto">
              <a:xfrm>
                <a:off x="2043" y="1778"/>
                <a:ext cx="359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42" name="Rectangle 215"/>
              <p:cNvSpPr>
                <a:spLocks noChangeArrowheads="1"/>
              </p:cNvSpPr>
              <p:nvPr/>
            </p:nvSpPr>
            <p:spPr bwMode="auto">
              <a:xfrm>
                <a:off x="2402" y="1778"/>
                <a:ext cx="360" cy="48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43" name="Rectangle 216"/>
              <p:cNvSpPr>
                <a:spLocks noChangeArrowheads="1"/>
              </p:cNvSpPr>
              <p:nvPr/>
            </p:nvSpPr>
            <p:spPr bwMode="auto">
              <a:xfrm>
                <a:off x="2402" y="1778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44" name="Rectangle 217"/>
              <p:cNvSpPr>
                <a:spLocks noChangeArrowheads="1"/>
              </p:cNvSpPr>
              <p:nvPr/>
            </p:nvSpPr>
            <p:spPr bwMode="auto">
              <a:xfrm>
                <a:off x="2762" y="1778"/>
                <a:ext cx="360" cy="48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45" name="Rectangle 218"/>
              <p:cNvSpPr>
                <a:spLocks noChangeArrowheads="1"/>
              </p:cNvSpPr>
              <p:nvPr/>
            </p:nvSpPr>
            <p:spPr bwMode="auto">
              <a:xfrm>
                <a:off x="2762" y="1778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46" name="Rectangle 219"/>
              <p:cNvSpPr>
                <a:spLocks noChangeArrowheads="1"/>
              </p:cNvSpPr>
              <p:nvPr/>
            </p:nvSpPr>
            <p:spPr bwMode="auto">
              <a:xfrm>
                <a:off x="3122" y="1778"/>
                <a:ext cx="360" cy="48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47" name="Rectangle 220"/>
              <p:cNvSpPr>
                <a:spLocks noChangeArrowheads="1"/>
              </p:cNvSpPr>
              <p:nvPr/>
            </p:nvSpPr>
            <p:spPr bwMode="auto">
              <a:xfrm>
                <a:off x="3122" y="1778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48" name="Rectangle 221"/>
              <p:cNvSpPr>
                <a:spLocks noChangeArrowheads="1"/>
              </p:cNvSpPr>
              <p:nvPr/>
            </p:nvSpPr>
            <p:spPr bwMode="auto">
              <a:xfrm>
                <a:off x="3482" y="1778"/>
                <a:ext cx="360" cy="48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49" name="Rectangle 222"/>
              <p:cNvSpPr>
                <a:spLocks noChangeArrowheads="1"/>
              </p:cNvSpPr>
              <p:nvPr/>
            </p:nvSpPr>
            <p:spPr bwMode="auto">
              <a:xfrm>
                <a:off x="3482" y="1778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50" name="Freeform 223"/>
              <p:cNvSpPr>
                <a:spLocks/>
              </p:cNvSpPr>
              <p:nvPr/>
            </p:nvSpPr>
            <p:spPr bwMode="auto">
              <a:xfrm>
                <a:off x="1536" y="1778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C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51" name="Freeform 224"/>
              <p:cNvSpPr>
                <a:spLocks/>
              </p:cNvSpPr>
              <p:nvPr/>
            </p:nvSpPr>
            <p:spPr bwMode="auto">
              <a:xfrm>
                <a:off x="1536" y="1778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52" name="Freeform 225"/>
              <p:cNvSpPr>
                <a:spLocks/>
              </p:cNvSpPr>
              <p:nvPr/>
            </p:nvSpPr>
            <p:spPr bwMode="auto">
              <a:xfrm>
                <a:off x="1899" y="177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F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53" name="Freeform 226"/>
              <p:cNvSpPr>
                <a:spLocks/>
              </p:cNvSpPr>
              <p:nvPr/>
            </p:nvSpPr>
            <p:spPr bwMode="auto">
              <a:xfrm>
                <a:off x="1899" y="177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54" name="Freeform 227"/>
              <p:cNvSpPr>
                <a:spLocks/>
              </p:cNvSpPr>
              <p:nvPr/>
            </p:nvSpPr>
            <p:spPr bwMode="auto">
              <a:xfrm>
                <a:off x="1896" y="1778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C6D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55" name="Freeform 228"/>
              <p:cNvSpPr>
                <a:spLocks/>
              </p:cNvSpPr>
              <p:nvPr/>
            </p:nvSpPr>
            <p:spPr bwMode="auto">
              <a:xfrm>
                <a:off x="1896" y="1778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56" name="Freeform 229"/>
              <p:cNvSpPr>
                <a:spLocks/>
              </p:cNvSpPr>
              <p:nvPr/>
            </p:nvSpPr>
            <p:spPr bwMode="auto">
              <a:xfrm>
                <a:off x="2259" y="1778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F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57" name="Freeform 230"/>
              <p:cNvSpPr>
                <a:spLocks/>
              </p:cNvSpPr>
              <p:nvPr/>
            </p:nvSpPr>
            <p:spPr bwMode="auto">
              <a:xfrm>
                <a:off x="2259" y="1778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58" name="Freeform 231"/>
              <p:cNvSpPr>
                <a:spLocks/>
              </p:cNvSpPr>
              <p:nvPr/>
            </p:nvSpPr>
            <p:spPr bwMode="auto">
              <a:xfrm>
                <a:off x="2256" y="1778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59" name="Freeform 232"/>
              <p:cNvSpPr>
                <a:spLocks/>
              </p:cNvSpPr>
              <p:nvPr/>
            </p:nvSpPr>
            <p:spPr bwMode="auto">
              <a:xfrm>
                <a:off x="2256" y="1778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60" name="Freeform 233"/>
              <p:cNvSpPr>
                <a:spLocks/>
              </p:cNvSpPr>
              <p:nvPr/>
            </p:nvSpPr>
            <p:spPr bwMode="auto">
              <a:xfrm>
                <a:off x="2618" y="177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F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61" name="Freeform 234"/>
              <p:cNvSpPr>
                <a:spLocks/>
              </p:cNvSpPr>
              <p:nvPr/>
            </p:nvSpPr>
            <p:spPr bwMode="auto">
              <a:xfrm>
                <a:off x="2618" y="177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62" name="Freeform 235"/>
              <p:cNvSpPr>
                <a:spLocks/>
              </p:cNvSpPr>
              <p:nvPr/>
            </p:nvSpPr>
            <p:spPr bwMode="auto">
              <a:xfrm>
                <a:off x="2616" y="1778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58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63" name="Freeform 236"/>
              <p:cNvSpPr>
                <a:spLocks/>
              </p:cNvSpPr>
              <p:nvPr/>
            </p:nvSpPr>
            <p:spPr bwMode="auto">
              <a:xfrm>
                <a:off x="2616" y="1778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64" name="Freeform 237"/>
              <p:cNvSpPr>
                <a:spLocks/>
              </p:cNvSpPr>
              <p:nvPr/>
            </p:nvSpPr>
            <p:spPr bwMode="auto">
              <a:xfrm>
                <a:off x="2978" y="177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F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65" name="Freeform 238"/>
              <p:cNvSpPr>
                <a:spLocks/>
              </p:cNvSpPr>
              <p:nvPr/>
            </p:nvSpPr>
            <p:spPr bwMode="auto">
              <a:xfrm>
                <a:off x="2978" y="177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66" name="Freeform 239"/>
              <p:cNvSpPr>
                <a:spLocks/>
              </p:cNvSpPr>
              <p:nvPr/>
            </p:nvSpPr>
            <p:spPr bwMode="auto">
              <a:xfrm>
                <a:off x="2975" y="1778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73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67" name="Freeform 240"/>
              <p:cNvSpPr>
                <a:spLocks/>
              </p:cNvSpPr>
              <p:nvPr/>
            </p:nvSpPr>
            <p:spPr bwMode="auto">
              <a:xfrm>
                <a:off x="2975" y="1778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68" name="Freeform 241"/>
              <p:cNvSpPr>
                <a:spLocks/>
              </p:cNvSpPr>
              <p:nvPr/>
            </p:nvSpPr>
            <p:spPr bwMode="auto">
              <a:xfrm>
                <a:off x="3338" y="177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F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69" name="Freeform 242"/>
              <p:cNvSpPr>
                <a:spLocks/>
              </p:cNvSpPr>
              <p:nvPr/>
            </p:nvSpPr>
            <p:spPr bwMode="auto">
              <a:xfrm>
                <a:off x="3338" y="177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70" name="Freeform 243"/>
              <p:cNvSpPr>
                <a:spLocks/>
              </p:cNvSpPr>
              <p:nvPr/>
            </p:nvSpPr>
            <p:spPr bwMode="auto">
              <a:xfrm>
                <a:off x="3335" y="1778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0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71" name="Freeform 244"/>
              <p:cNvSpPr>
                <a:spLocks/>
              </p:cNvSpPr>
              <p:nvPr/>
            </p:nvSpPr>
            <p:spPr bwMode="auto">
              <a:xfrm>
                <a:off x="3335" y="1778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72" name="Freeform 245"/>
              <p:cNvSpPr>
                <a:spLocks/>
              </p:cNvSpPr>
              <p:nvPr/>
            </p:nvSpPr>
            <p:spPr bwMode="auto">
              <a:xfrm>
                <a:off x="3698" y="177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AC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73" name="Freeform 246"/>
              <p:cNvSpPr>
                <a:spLocks/>
              </p:cNvSpPr>
              <p:nvPr/>
            </p:nvSpPr>
            <p:spPr bwMode="auto">
              <a:xfrm>
                <a:off x="3698" y="177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74" name="Rectangle 247"/>
              <p:cNvSpPr>
                <a:spLocks noChangeArrowheads="1"/>
              </p:cNvSpPr>
              <p:nvPr/>
            </p:nvSpPr>
            <p:spPr bwMode="auto">
              <a:xfrm>
                <a:off x="1539" y="1922"/>
                <a:ext cx="360" cy="4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75" name="Rectangle 248"/>
              <p:cNvSpPr>
                <a:spLocks noChangeArrowheads="1"/>
              </p:cNvSpPr>
              <p:nvPr/>
            </p:nvSpPr>
            <p:spPr bwMode="auto">
              <a:xfrm>
                <a:off x="1539" y="1922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76" name="Rectangle 249"/>
              <p:cNvSpPr>
                <a:spLocks noChangeArrowheads="1"/>
              </p:cNvSpPr>
              <p:nvPr/>
            </p:nvSpPr>
            <p:spPr bwMode="auto">
              <a:xfrm>
                <a:off x="1899" y="1922"/>
                <a:ext cx="360" cy="4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77" name="Rectangle 250"/>
              <p:cNvSpPr>
                <a:spLocks noChangeArrowheads="1"/>
              </p:cNvSpPr>
              <p:nvPr/>
            </p:nvSpPr>
            <p:spPr bwMode="auto">
              <a:xfrm>
                <a:off x="1899" y="1922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78" name="Rectangle 251"/>
              <p:cNvSpPr>
                <a:spLocks noChangeArrowheads="1"/>
              </p:cNvSpPr>
              <p:nvPr/>
            </p:nvSpPr>
            <p:spPr bwMode="auto">
              <a:xfrm>
                <a:off x="2259" y="1922"/>
                <a:ext cx="359" cy="4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79" name="Rectangle 252"/>
              <p:cNvSpPr>
                <a:spLocks noChangeArrowheads="1"/>
              </p:cNvSpPr>
              <p:nvPr/>
            </p:nvSpPr>
            <p:spPr bwMode="auto">
              <a:xfrm>
                <a:off x="2259" y="1922"/>
                <a:ext cx="359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80" name="Rectangle 253"/>
              <p:cNvSpPr>
                <a:spLocks noChangeArrowheads="1"/>
              </p:cNvSpPr>
              <p:nvPr/>
            </p:nvSpPr>
            <p:spPr bwMode="auto">
              <a:xfrm>
                <a:off x="2619" y="1922"/>
                <a:ext cx="359" cy="4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81" name="Rectangle 254"/>
              <p:cNvSpPr>
                <a:spLocks noChangeArrowheads="1"/>
              </p:cNvSpPr>
              <p:nvPr/>
            </p:nvSpPr>
            <p:spPr bwMode="auto">
              <a:xfrm>
                <a:off x="2619" y="1922"/>
                <a:ext cx="359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82" name="Rectangle 255"/>
              <p:cNvSpPr>
                <a:spLocks noChangeArrowheads="1"/>
              </p:cNvSpPr>
              <p:nvPr/>
            </p:nvSpPr>
            <p:spPr bwMode="auto">
              <a:xfrm>
                <a:off x="2978" y="1922"/>
                <a:ext cx="360" cy="4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83" name="Rectangle 256"/>
              <p:cNvSpPr>
                <a:spLocks noChangeArrowheads="1"/>
              </p:cNvSpPr>
              <p:nvPr/>
            </p:nvSpPr>
            <p:spPr bwMode="auto">
              <a:xfrm>
                <a:off x="2978" y="1922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84" name="Rectangle 257"/>
              <p:cNvSpPr>
                <a:spLocks noChangeArrowheads="1"/>
              </p:cNvSpPr>
              <p:nvPr/>
            </p:nvSpPr>
            <p:spPr bwMode="auto">
              <a:xfrm>
                <a:off x="3338" y="1922"/>
                <a:ext cx="360" cy="4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85" name="Rectangle 258"/>
              <p:cNvSpPr>
                <a:spLocks noChangeArrowheads="1"/>
              </p:cNvSpPr>
              <p:nvPr/>
            </p:nvSpPr>
            <p:spPr bwMode="auto">
              <a:xfrm>
                <a:off x="3338" y="1922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86" name="Freeform 259"/>
              <p:cNvSpPr>
                <a:spLocks/>
              </p:cNvSpPr>
              <p:nvPr/>
            </p:nvSpPr>
            <p:spPr bwMode="auto">
              <a:xfrm>
                <a:off x="1393" y="192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C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87" name="Freeform 260"/>
              <p:cNvSpPr>
                <a:spLocks/>
              </p:cNvSpPr>
              <p:nvPr/>
            </p:nvSpPr>
            <p:spPr bwMode="auto">
              <a:xfrm>
                <a:off x="1393" y="192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88" name="Freeform 261"/>
              <p:cNvSpPr>
                <a:spLocks/>
              </p:cNvSpPr>
              <p:nvPr/>
            </p:nvSpPr>
            <p:spPr bwMode="auto">
              <a:xfrm>
                <a:off x="1755" y="1922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1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89" name="Freeform 262"/>
              <p:cNvSpPr>
                <a:spLocks/>
              </p:cNvSpPr>
              <p:nvPr/>
            </p:nvSpPr>
            <p:spPr bwMode="auto">
              <a:xfrm>
                <a:off x="1755" y="1922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90" name="Freeform 263"/>
              <p:cNvSpPr>
                <a:spLocks/>
              </p:cNvSpPr>
              <p:nvPr/>
            </p:nvSpPr>
            <p:spPr bwMode="auto">
              <a:xfrm>
                <a:off x="1752" y="1922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C6D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91" name="Freeform 264"/>
              <p:cNvSpPr>
                <a:spLocks/>
              </p:cNvSpPr>
              <p:nvPr/>
            </p:nvSpPr>
            <p:spPr bwMode="auto">
              <a:xfrm>
                <a:off x="1752" y="1922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92" name="Freeform 265"/>
              <p:cNvSpPr>
                <a:spLocks/>
              </p:cNvSpPr>
              <p:nvPr/>
            </p:nvSpPr>
            <p:spPr bwMode="auto">
              <a:xfrm>
                <a:off x="2115" y="1922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1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93" name="Freeform 266"/>
              <p:cNvSpPr>
                <a:spLocks/>
              </p:cNvSpPr>
              <p:nvPr/>
            </p:nvSpPr>
            <p:spPr bwMode="auto">
              <a:xfrm>
                <a:off x="2115" y="1922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94" name="Freeform 267"/>
              <p:cNvSpPr>
                <a:spLocks/>
              </p:cNvSpPr>
              <p:nvPr/>
            </p:nvSpPr>
            <p:spPr bwMode="auto">
              <a:xfrm>
                <a:off x="2112" y="192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95" name="Freeform 268"/>
              <p:cNvSpPr>
                <a:spLocks/>
              </p:cNvSpPr>
              <p:nvPr/>
            </p:nvSpPr>
            <p:spPr bwMode="auto">
              <a:xfrm>
                <a:off x="2112" y="192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96" name="Freeform 269"/>
              <p:cNvSpPr>
                <a:spLocks/>
              </p:cNvSpPr>
              <p:nvPr/>
            </p:nvSpPr>
            <p:spPr bwMode="auto">
              <a:xfrm>
                <a:off x="2475" y="1922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1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97" name="Freeform 270"/>
              <p:cNvSpPr>
                <a:spLocks/>
              </p:cNvSpPr>
              <p:nvPr/>
            </p:nvSpPr>
            <p:spPr bwMode="auto">
              <a:xfrm>
                <a:off x="2475" y="1922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98" name="Freeform 271"/>
              <p:cNvSpPr>
                <a:spLocks/>
              </p:cNvSpPr>
              <p:nvPr/>
            </p:nvSpPr>
            <p:spPr bwMode="auto">
              <a:xfrm>
                <a:off x="2472" y="192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58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99" name="Freeform 272"/>
              <p:cNvSpPr>
                <a:spLocks/>
              </p:cNvSpPr>
              <p:nvPr/>
            </p:nvSpPr>
            <p:spPr bwMode="auto">
              <a:xfrm>
                <a:off x="2472" y="192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0" name="Freeform 273"/>
              <p:cNvSpPr>
                <a:spLocks/>
              </p:cNvSpPr>
              <p:nvPr/>
            </p:nvSpPr>
            <p:spPr bwMode="auto">
              <a:xfrm>
                <a:off x="2835" y="1922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1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1" name="Freeform 274"/>
              <p:cNvSpPr>
                <a:spLocks/>
              </p:cNvSpPr>
              <p:nvPr/>
            </p:nvSpPr>
            <p:spPr bwMode="auto">
              <a:xfrm>
                <a:off x="2835" y="1922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2" name="Freeform 275"/>
              <p:cNvSpPr>
                <a:spLocks/>
              </p:cNvSpPr>
              <p:nvPr/>
            </p:nvSpPr>
            <p:spPr bwMode="auto">
              <a:xfrm>
                <a:off x="2832" y="192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73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3" name="Freeform 276"/>
              <p:cNvSpPr>
                <a:spLocks/>
              </p:cNvSpPr>
              <p:nvPr/>
            </p:nvSpPr>
            <p:spPr bwMode="auto">
              <a:xfrm>
                <a:off x="2832" y="192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4" name="Freeform 277"/>
              <p:cNvSpPr>
                <a:spLocks/>
              </p:cNvSpPr>
              <p:nvPr/>
            </p:nvSpPr>
            <p:spPr bwMode="auto">
              <a:xfrm>
                <a:off x="3195" y="1922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1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5" name="Freeform 278"/>
              <p:cNvSpPr>
                <a:spLocks/>
              </p:cNvSpPr>
              <p:nvPr/>
            </p:nvSpPr>
            <p:spPr bwMode="auto">
              <a:xfrm>
                <a:off x="3195" y="1922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6" name="Freeform 279"/>
              <p:cNvSpPr>
                <a:spLocks/>
              </p:cNvSpPr>
              <p:nvPr/>
            </p:nvSpPr>
            <p:spPr bwMode="auto">
              <a:xfrm>
                <a:off x="3192" y="192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0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7" name="Freeform 280"/>
              <p:cNvSpPr>
                <a:spLocks/>
              </p:cNvSpPr>
              <p:nvPr/>
            </p:nvSpPr>
            <p:spPr bwMode="auto">
              <a:xfrm>
                <a:off x="3192" y="192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8" name="Freeform 281"/>
              <p:cNvSpPr>
                <a:spLocks/>
              </p:cNvSpPr>
              <p:nvPr/>
            </p:nvSpPr>
            <p:spPr bwMode="auto">
              <a:xfrm>
                <a:off x="3555" y="1922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9" name="Freeform 282"/>
              <p:cNvSpPr>
                <a:spLocks/>
              </p:cNvSpPr>
              <p:nvPr/>
            </p:nvSpPr>
            <p:spPr bwMode="auto">
              <a:xfrm>
                <a:off x="3555" y="1922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10" name="Rectangle 283"/>
              <p:cNvSpPr>
                <a:spLocks noChangeArrowheads="1"/>
              </p:cNvSpPr>
              <p:nvPr/>
            </p:nvSpPr>
            <p:spPr bwMode="auto">
              <a:xfrm>
                <a:off x="1396" y="2066"/>
                <a:ext cx="359" cy="48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11" name="Rectangle 284"/>
              <p:cNvSpPr>
                <a:spLocks noChangeArrowheads="1"/>
              </p:cNvSpPr>
              <p:nvPr/>
            </p:nvSpPr>
            <p:spPr bwMode="auto">
              <a:xfrm>
                <a:off x="1396" y="2066"/>
                <a:ext cx="359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12" name="Rectangle 285"/>
              <p:cNvSpPr>
                <a:spLocks noChangeArrowheads="1"/>
              </p:cNvSpPr>
              <p:nvPr/>
            </p:nvSpPr>
            <p:spPr bwMode="auto">
              <a:xfrm>
                <a:off x="1755" y="2066"/>
                <a:ext cx="360" cy="48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13" name="Rectangle 286"/>
              <p:cNvSpPr>
                <a:spLocks noChangeArrowheads="1"/>
              </p:cNvSpPr>
              <p:nvPr/>
            </p:nvSpPr>
            <p:spPr bwMode="auto">
              <a:xfrm>
                <a:off x="1755" y="2066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14" name="Rectangle 287"/>
              <p:cNvSpPr>
                <a:spLocks noChangeArrowheads="1"/>
              </p:cNvSpPr>
              <p:nvPr/>
            </p:nvSpPr>
            <p:spPr bwMode="auto">
              <a:xfrm>
                <a:off x="2115" y="2066"/>
                <a:ext cx="360" cy="48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15" name="Rectangle 288"/>
              <p:cNvSpPr>
                <a:spLocks noChangeArrowheads="1"/>
              </p:cNvSpPr>
              <p:nvPr/>
            </p:nvSpPr>
            <p:spPr bwMode="auto">
              <a:xfrm>
                <a:off x="2115" y="2066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16" name="Rectangle 289"/>
              <p:cNvSpPr>
                <a:spLocks noChangeArrowheads="1"/>
              </p:cNvSpPr>
              <p:nvPr/>
            </p:nvSpPr>
            <p:spPr bwMode="auto">
              <a:xfrm>
                <a:off x="2475" y="2066"/>
                <a:ext cx="360" cy="48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17" name="Rectangle 290"/>
              <p:cNvSpPr>
                <a:spLocks noChangeArrowheads="1"/>
              </p:cNvSpPr>
              <p:nvPr/>
            </p:nvSpPr>
            <p:spPr bwMode="auto">
              <a:xfrm>
                <a:off x="2475" y="2066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18" name="Rectangle 291"/>
              <p:cNvSpPr>
                <a:spLocks noChangeArrowheads="1"/>
              </p:cNvSpPr>
              <p:nvPr/>
            </p:nvSpPr>
            <p:spPr bwMode="auto">
              <a:xfrm>
                <a:off x="2835" y="2066"/>
                <a:ext cx="360" cy="48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19" name="Rectangle 292"/>
              <p:cNvSpPr>
                <a:spLocks noChangeArrowheads="1"/>
              </p:cNvSpPr>
              <p:nvPr/>
            </p:nvSpPr>
            <p:spPr bwMode="auto">
              <a:xfrm>
                <a:off x="2835" y="2066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20" name="Rectangle 293"/>
              <p:cNvSpPr>
                <a:spLocks noChangeArrowheads="1"/>
              </p:cNvSpPr>
              <p:nvPr/>
            </p:nvSpPr>
            <p:spPr bwMode="auto">
              <a:xfrm>
                <a:off x="3195" y="2066"/>
                <a:ext cx="360" cy="48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21" name="Rectangle 294"/>
              <p:cNvSpPr>
                <a:spLocks noChangeArrowheads="1"/>
              </p:cNvSpPr>
              <p:nvPr/>
            </p:nvSpPr>
            <p:spPr bwMode="auto">
              <a:xfrm>
                <a:off x="3195" y="2066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22" name="Freeform 295"/>
              <p:cNvSpPr>
                <a:spLocks/>
              </p:cNvSpPr>
              <p:nvPr/>
            </p:nvSpPr>
            <p:spPr bwMode="auto">
              <a:xfrm>
                <a:off x="1822" y="1494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C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23" name="Freeform 296"/>
              <p:cNvSpPr>
                <a:spLocks/>
              </p:cNvSpPr>
              <p:nvPr/>
            </p:nvSpPr>
            <p:spPr bwMode="auto">
              <a:xfrm>
                <a:off x="1822" y="1494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24" name="Freeform 297"/>
              <p:cNvSpPr>
                <a:spLocks/>
              </p:cNvSpPr>
              <p:nvPr/>
            </p:nvSpPr>
            <p:spPr bwMode="auto">
              <a:xfrm>
                <a:off x="2182" y="1494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C6D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25" name="Freeform 298"/>
              <p:cNvSpPr>
                <a:spLocks/>
              </p:cNvSpPr>
              <p:nvPr/>
            </p:nvSpPr>
            <p:spPr bwMode="auto">
              <a:xfrm>
                <a:off x="2182" y="1494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26" name="Freeform 299"/>
              <p:cNvSpPr>
                <a:spLocks/>
              </p:cNvSpPr>
              <p:nvPr/>
            </p:nvSpPr>
            <p:spPr bwMode="auto">
              <a:xfrm>
                <a:off x="2542" y="1494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27" name="Freeform 300"/>
              <p:cNvSpPr>
                <a:spLocks/>
              </p:cNvSpPr>
              <p:nvPr/>
            </p:nvSpPr>
            <p:spPr bwMode="auto">
              <a:xfrm>
                <a:off x="2542" y="1494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28" name="Freeform 301"/>
              <p:cNvSpPr>
                <a:spLocks/>
              </p:cNvSpPr>
              <p:nvPr/>
            </p:nvSpPr>
            <p:spPr bwMode="auto">
              <a:xfrm>
                <a:off x="2902" y="1494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58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29" name="Freeform 302"/>
              <p:cNvSpPr>
                <a:spLocks/>
              </p:cNvSpPr>
              <p:nvPr/>
            </p:nvSpPr>
            <p:spPr bwMode="auto">
              <a:xfrm>
                <a:off x="2902" y="1494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30" name="Freeform 303"/>
              <p:cNvSpPr>
                <a:spLocks/>
              </p:cNvSpPr>
              <p:nvPr/>
            </p:nvSpPr>
            <p:spPr bwMode="auto">
              <a:xfrm>
                <a:off x="3262" y="1494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73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31" name="Freeform 304"/>
              <p:cNvSpPr>
                <a:spLocks/>
              </p:cNvSpPr>
              <p:nvPr/>
            </p:nvSpPr>
            <p:spPr bwMode="auto">
              <a:xfrm>
                <a:off x="3262" y="1494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32" name="Freeform 305"/>
              <p:cNvSpPr>
                <a:spLocks/>
              </p:cNvSpPr>
              <p:nvPr/>
            </p:nvSpPr>
            <p:spPr bwMode="auto">
              <a:xfrm>
                <a:off x="3621" y="1494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0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33" name="Freeform 306"/>
              <p:cNvSpPr>
                <a:spLocks/>
              </p:cNvSpPr>
              <p:nvPr/>
            </p:nvSpPr>
            <p:spPr bwMode="auto">
              <a:xfrm>
                <a:off x="3621" y="1494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34" name="Freeform 307"/>
              <p:cNvSpPr>
                <a:spLocks/>
              </p:cNvSpPr>
              <p:nvPr/>
            </p:nvSpPr>
            <p:spPr bwMode="auto">
              <a:xfrm>
                <a:off x="3981" y="1494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DE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35" name="Freeform 308"/>
              <p:cNvSpPr>
                <a:spLocks/>
              </p:cNvSpPr>
              <p:nvPr/>
            </p:nvSpPr>
            <p:spPr bwMode="auto">
              <a:xfrm>
                <a:off x="3981" y="1494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36" name="Freeform 309"/>
              <p:cNvSpPr>
                <a:spLocks/>
              </p:cNvSpPr>
              <p:nvPr/>
            </p:nvSpPr>
            <p:spPr bwMode="auto">
              <a:xfrm>
                <a:off x="1679" y="163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EC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37" name="Freeform 310"/>
              <p:cNvSpPr>
                <a:spLocks/>
              </p:cNvSpPr>
              <p:nvPr/>
            </p:nvSpPr>
            <p:spPr bwMode="auto">
              <a:xfrm>
                <a:off x="1679" y="163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38" name="Freeform 311"/>
              <p:cNvSpPr>
                <a:spLocks/>
              </p:cNvSpPr>
              <p:nvPr/>
            </p:nvSpPr>
            <p:spPr bwMode="auto">
              <a:xfrm>
                <a:off x="2039" y="163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59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59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C6D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39" name="Freeform 312"/>
              <p:cNvSpPr>
                <a:spLocks/>
              </p:cNvSpPr>
              <p:nvPr/>
            </p:nvSpPr>
            <p:spPr bwMode="auto">
              <a:xfrm>
                <a:off x="2039" y="163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59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59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40" name="Freeform 313"/>
              <p:cNvSpPr>
                <a:spLocks/>
              </p:cNvSpPr>
              <p:nvPr/>
            </p:nvSpPr>
            <p:spPr bwMode="auto">
              <a:xfrm>
                <a:off x="2398" y="1638"/>
                <a:ext cx="504" cy="145"/>
              </a:xfrm>
              <a:custGeom>
                <a:avLst/>
                <a:gdLst>
                  <a:gd name="T0" fmla="*/ 0 w 504"/>
                  <a:gd name="T1" fmla="*/ 145 h 145"/>
                  <a:gd name="T2" fmla="*/ 360 w 504"/>
                  <a:gd name="T3" fmla="*/ 145 h 145"/>
                  <a:gd name="T4" fmla="*/ 504 w 504"/>
                  <a:gd name="T5" fmla="*/ 0 h 145"/>
                  <a:gd name="T6" fmla="*/ 144 w 504"/>
                  <a:gd name="T7" fmla="*/ 0 h 145"/>
                  <a:gd name="T8" fmla="*/ 0 w 50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41" name="Freeform 314"/>
              <p:cNvSpPr>
                <a:spLocks/>
              </p:cNvSpPr>
              <p:nvPr/>
            </p:nvSpPr>
            <p:spPr bwMode="auto">
              <a:xfrm>
                <a:off x="2398" y="1638"/>
                <a:ext cx="504" cy="145"/>
              </a:xfrm>
              <a:custGeom>
                <a:avLst/>
                <a:gdLst>
                  <a:gd name="T0" fmla="*/ 0 w 504"/>
                  <a:gd name="T1" fmla="*/ 145 h 145"/>
                  <a:gd name="T2" fmla="*/ 360 w 504"/>
                  <a:gd name="T3" fmla="*/ 145 h 145"/>
                  <a:gd name="T4" fmla="*/ 504 w 504"/>
                  <a:gd name="T5" fmla="*/ 0 h 145"/>
                  <a:gd name="T6" fmla="*/ 144 w 504"/>
                  <a:gd name="T7" fmla="*/ 0 h 145"/>
                  <a:gd name="T8" fmla="*/ 0 w 50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42" name="Freeform 315"/>
              <p:cNvSpPr>
                <a:spLocks/>
              </p:cNvSpPr>
              <p:nvPr/>
            </p:nvSpPr>
            <p:spPr bwMode="auto">
              <a:xfrm>
                <a:off x="2758" y="1638"/>
                <a:ext cx="504" cy="145"/>
              </a:xfrm>
              <a:custGeom>
                <a:avLst/>
                <a:gdLst>
                  <a:gd name="T0" fmla="*/ 0 w 504"/>
                  <a:gd name="T1" fmla="*/ 145 h 145"/>
                  <a:gd name="T2" fmla="*/ 360 w 504"/>
                  <a:gd name="T3" fmla="*/ 145 h 145"/>
                  <a:gd name="T4" fmla="*/ 504 w 504"/>
                  <a:gd name="T5" fmla="*/ 0 h 145"/>
                  <a:gd name="T6" fmla="*/ 144 w 504"/>
                  <a:gd name="T7" fmla="*/ 0 h 145"/>
                  <a:gd name="T8" fmla="*/ 0 w 50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558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43" name="Freeform 316"/>
              <p:cNvSpPr>
                <a:spLocks/>
              </p:cNvSpPr>
              <p:nvPr/>
            </p:nvSpPr>
            <p:spPr bwMode="auto">
              <a:xfrm>
                <a:off x="2758" y="1638"/>
                <a:ext cx="504" cy="145"/>
              </a:xfrm>
              <a:custGeom>
                <a:avLst/>
                <a:gdLst>
                  <a:gd name="T0" fmla="*/ 0 w 504"/>
                  <a:gd name="T1" fmla="*/ 145 h 145"/>
                  <a:gd name="T2" fmla="*/ 360 w 504"/>
                  <a:gd name="T3" fmla="*/ 145 h 145"/>
                  <a:gd name="T4" fmla="*/ 504 w 504"/>
                  <a:gd name="T5" fmla="*/ 0 h 145"/>
                  <a:gd name="T6" fmla="*/ 144 w 504"/>
                  <a:gd name="T7" fmla="*/ 0 h 145"/>
                  <a:gd name="T8" fmla="*/ 0 w 50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44" name="Freeform 317"/>
              <p:cNvSpPr>
                <a:spLocks/>
              </p:cNvSpPr>
              <p:nvPr/>
            </p:nvSpPr>
            <p:spPr bwMode="auto">
              <a:xfrm>
                <a:off x="3118" y="163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4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173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45" name="Freeform 318"/>
              <p:cNvSpPr>
                <a:spLocks/>
              </p:cNvSpPr>
              <p:nvPr/>
            </p:nvSpPr>
            <p:spPr bwMode="auto">
              <a:xfrm>
                <a:off x="3118" y="163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4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46" name="Freeform 319"/>
              <p:cNvSpPr>
                <a:spLocks/>
              </p:cNvSpPr>
              <p:nvPr/>
            </p:nvSpPr>
            <p:spPr bwMode="auto">
              <a:xfrm>
                <a:off x="3478" y="163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10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47" name="Freeform 320"/>
              <p:cNvSpPr>
                <a:spLocks/>
              </p:cNvSpPr>
              <p:nvPr/>
            </p:nvSpPr>
            <p:spPr bwMode="auto">
              <a:xfrm>
                <a:off x="3478" y="163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48" name="Freeform 321"/>
              <p:cNvSpPr>
                <a:spLocks/>
              </p:cNvSpPr>
              <p:nvPr/>
            </p:nvSpPr>
            <p:spPr bwMode="auto">
              <a:xfrm>
                <a:off x="1535" y="1783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C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49" name="Freeform 322"/>
              <p:cNvSpPr>
                <a:spLocks/>
              </p:cNvSpPr>
              <p:nvPr/>
            </p:nvSpPr>
            <p:spPr bwMode="auto">
              <a:xfrm>
                <a:off x="1535" y="1783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50" name="Freeform 323"/>
              <p:cNvSpPr>
                <a:spLocks/>
              </p:cNvSpPr>
              <p:nvPr/>
            </p:nvSpPr>
            <p:spPr bwMode="auto">
              <a:xfrm>
                <a:off x="1895" y="1783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C6D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51" name="Freeform 324"/>
              <p:cNvSpPr>
                <a:spLocks/>
              </p:cNvSpPr>
              <p:nvPr/>
            </p:nvSpPr>
            <p:spPr bwMode="auto">
              <a:xfrm>
                <a:off x="1895" y="1783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52" name="Freeform 325"/>
              <p:cNvSpPr>
                <a:spLocks/>
              </p:cNvSpPr>
              <p:nvPr/>
            </p:nvSpPr>
            <p:spPr bwMode="auto">
              <a:xfrm>
                <a:off x="2255" y="1783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53" name="Freeform 326"/>
              <p:cNvSpPr>
                <a:spLocks/>
              </p:cNvSpPr>
              <p:nvPr/>
            </p:nvSpPr>
            <p:spPr bwMode="auto">
              <a:xfrm>
                <a:off x="2255" y="1783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54" name="Freeform 327"/>
              <p:cNvSpPr>
                <a:spLocks/>
              </p:cNvSpPr>
              <p:nvPr/>
            </p:nvSpPr>
            <p:spPr bwMode="auto">
              <a:xfrm>
                <a:off x="2615" y="1783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58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55" name="Freeform 328"/>
              <p:cNvSpPr>
                <a:spLocks/>
              </p:cNvSpPr>
              <p:nvPr/>
            </p:nvSpPr>
            <p:spPr bwMode="auto">
              <a:xfrm>
                <a:off x="2615" y="1783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56" name="Freeform 329"/>
              <p:cNvSpPr>
                <a:spLocks/>
              </p:cNvSpPr>
              <p:nvPr/>
            </p:nvSpPr>
            <p:spPr bwMode="auto">
              <a:xfrm>
                <a:off x="2974" y="1783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73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57" name="Freeform 330"/>
              <p:cNvSpPr>
                <a:spLocks/>
              </p:cNvSpPr>
              <p:nvPr/>
            </p:nvSpPr>
            <p:spPr bwMode="auto">
              <a:xfrm>
                <a:off x="2974" y="1783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58" name="Freeform 331"/>
              <p:cNvSpPr>
                <a:spLocks/>
              </p:cNvSpPr>
              <p:nvPr/>
            </p:nvSpPr>
            <p:spPr bwMode="auto">
              <a:xfrm>
                <a:off x="3334" y="1783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0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59" name="Freeform 332"/>
              <p:cNvSpPr>
                <a:spLocks/>
              </p:cNvSpPr>
              <p:nvPr/>
            </p:nvSpPr>
            <p:spPr bwMode="auto">
              <a:xfrm>
                <a:off x="3334" y="1783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60" name="Freeform 333"/>
              <p:cNvSpPr>
                <a:spLocks/>
              </p:cNvSpPr>
              <p:nvPr/>
            </p:nvSpPr>
            <p:spPr bwMode="auto">
              <a:xfrm>
                <a:off x="1392" y="1927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C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61" name="Freeform 334"/>
              <p:cNvSpPr>
                <a:spLocks/>
              </p:cNvSpPr>
              <p:nvPr/>
            </p:nvSpPr>
            <p:spPr bwMode="auto">
              <a:xfrm>
                <a:off x="1392" y="1927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62" name="Freeform 335"/>
              <p:cNvSpPr>
                <a:spLocks/>
              </p:cNvSpPr>
              <p:nvPr/>
            </p:nvSpPr>
            <p:spPr bwMode="auto">
              <a:xfrm>
                <a:off x="1751" y="1927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C6D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63" name="Freeform 336"/>
              <p:cNvSpPr>
                <a:spLocks/>
              </p:cNvSpPr>
              <p:nvPr/>
            </p:nvSpPr>
            <p:spPr bwMode="auto">
              <a:xfrm>
                <a:off x="1751" y="1927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64" name="Freeform 337"/>
              <p:cNvSpPr>
                <a:spLocks/>
              </p:cNvSpPr>
              <p:nvPr/>
            </p:nvSpPr>
            <p:spPr bwMode="auto">
              <a:xfrm>
                <a:off x="2111" y="1927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65" name="Freeform 338"/>
              <p:cNvSpPr>
                <a:spLocks/>
              </p:cNvSpPr>
              <p:nvPr/>
            </p:nvSpPr>
            <p:spPr bwMode="auto">
              <a:xfrm>
                <a:off x="2111" y="1927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66" name="Freeform 339"/>
              <p:cNvSpPr>
                <a:spLocks/>
              </p:cNvSpPr>
              <p:nvPr/>
            </p:nvSpPr>
            <p:spPr bwMode="auto">
              <a:xfrm>
                <a:off x="2471" y="1927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58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67" name="Freeform 340"/>
              <p:cNvSpPr>
                <a:spLocks/>
              </p:cNvSpPr>
              <p:nvPr/>
            </p:nvSpPr>
            <p:spPr bwMode="auto">
              <a:xfrm>
                <a:off x="2471" y="1927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68" name="Freeform 341"/>
              <p:cNvSpPr>
                <a:spLocks/>
              </p:cNvSpPr>
              <p:nvPr/>
            </p:nvSpPr>
            <p:spPr bwMode="auto">
              <a:xfrm>
                <a:off x="2831" y="1927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73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69" name="Freeform 342"/>
              <p:cNvSpPr>
                <a:spLocks/>
              </p:cNvSpPr>
              <p:nvPr/>
            </p:nvSpPr>
            <p:spPr bwMode="auto">
              <a:xfrm>
                <a:off x="2831" y="1927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70" name="Freeform 343"/>
              <p:cNvSpPr>
                <a:spLocks/>
              </p:cNvSpPr>
              <p:nvPr/>
            </p:nvSpPr>
            <p:spPr bwMode="auto">
              <a:xfrm>
                <a:off x="3191" y="1927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0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71" name="Freeform 344"/>
              <p:cNvSpPr>
                <a:spLocks/>
              </p:cNvSpPr>
              <p:nvPr/>
            </p:nvSpPr>
            <p:spPr bwMode="auto">
              <a:xfrm>
                <a:off x="3191" y="1927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72" name="Freeform 345"/>
              <p:cNvSpPr>
                <a:spLocks/>
              </p:cNvSpPr>
              <p:nvPr/>
            </p:nvSpPr>
            <p:spPr bwMode="auto">
              <a:xfrm>
                <a:off x="1826" y="1014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C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73" name="Freeform 346"/>
              <p:cNvSpPr>
                <a:spLocks/>
              </p:cNvSpPr>
              <p:nvPr/>
            </p:nvSpPr>
            <p:spPr bwMode="auto">
              <a:xfrm>
                <a:off x="1826" y="1014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74" name="Freeform 347"/>
              <p:cNvSpPr>
                <a:spLocks/>
              </p:cNvSpPr>
              <p:nvPr/>
            </p:nvSpPr>
            <p:spPr bwMode="auto">
              <a:xfrm>
                <a:off x="2186" y="1014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75" name="Freeform 348"/>
              <p:cNvSpPr>
                <a:spLocks/>
              </p:cNvSpPr>
              <p:nvPr/>
            </p:nvSpPr>
            <p:spPr bwMode="auto">
              <a:xfrm>
                <a:off x="2186" y="1014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76" name="Freeform 349"/>
              <p:cNvSpPr>
                <a:spLocks/>
              </p:cNvSpPr>
              <p:nvPr/>
            </p:nvSpPr>
            <p:spPr bwMode="auto">
              <a:xfrm>
                <a:off x="2186" y="1014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C6D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77" name="Freeform 350"/>
              <p:cNvSpPr>
                <a:spLocks/>
              </p:cNvSpPr>
              <p:nvPr/>
            </p:nvSpPr>
            <p:spPr bwMode="auto">
              <a:xfrm>
                <a:off x="2186" y="1014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78" name="Freeform 351"/>
              <p:cNvSpPr>
                <a:spLocks/>
              </p:cNvSpPr>
              <p:nvPr/>
            </p:nvSpPr>
            <p:spPr bwMode="auto">
              <a:xfrm>
                <a:off x="2545" y="1014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79" name="Freeform 352"/>
              <p:cNvSpPr>
                <a:spLocks/>
              </p:cNvSpPr>
              <p:nvPr/>
            </p:nvSpPr>
            <p:spPr bwMode="auto">
              <a:xfrm>
                <a:off x="2545" y="1014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80" name="Freeform 353"/>
              <p:cNvSpPr>
                <a:spLocks/>
              </p:cNvSpPr>
              <p:nvPr/>
            </p:nvSpPr>
            <p:spPr bwMode="auto">
              <a:xfrm>
                <a:off x="2545" y="1014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1 w 504"/>
                  <a:gd name="T3" fmla="*/ 144 h 144"/>
                  <a:gd name="T4" fmla="*/ 504 w 504"/>
                  <a:gd name="T5" fmla="*/ 0 h 144"/>
                  <a:gd name="T6" fmla="*/ 145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1" y="144"/>
                    </a:lnTo>
                    <a:lnTo>
                      <a:pt x="504" y="0"/>
                    </a:lnTo>
                    <a:lnTo>
                      <a:pt x="145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81" name="Freeform 354"/>
              <p:cNvSpPr>
                <a:spLocks/>
              </p:cNvSpPr>
              <p:nvPr/>
            </p:nvSpPr>
            <p:spPr bwMode="auto">
              <a:xfrm>
                <a:off x="2545" y="1014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1 w 504"/>
                  <a:gd name="T3" fmla="*/ 144 h 144"/>
                  <a:gd name="T4" fmla="*/ 504 w 504"/>
                  <a:gd name="T5" fmla="*/ 0 h 144"/>
                  <a:gd name="T6" fmla="*/ 145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1" y="144"/>
                    </a:lnTo>
                    <a:lnTo>
                      <a:pt x="504" y="0"/>
                    </a:lnTo>
                    <a:lnTo>
                      <a:pt x="145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82" name="Freeform 355"/>
              <p:cNvSpPr>
                <a:spLocks/>
              </p:cNvSpPr>
              <p:nvPr/>
            </p:nvSpPr>
            <p:spPr bwMode="auto">
              <a:xfrm>
                <a:off x="2905" y="1014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83" name="Freeform 356"/>
              <p:cNvSpPr>
                <a:spLocks/>
              </p:cNvSpPr>
              <p:nvPr/>
            </p:nvSpPr>
            <p:spPr bwMode="auto">
              <a:xfrm>
                <a:off x="2905" y="1014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84" name="Freeform 357"/>
              <p:cNvSpPr>
                <a:spLocks/>
              </p:cNvSpPr>
              <p:nvPr/>
            </p:nvSpPr>
            <p:spPr bwMode="auto">
              <a:xfrm>
                <a:off x="2905" y="1014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1 w 503"/>
                  <a:gd name="T3" fmla="*/ 144 h 144"/>
                  <a:gd name="T4" fmla="*/ 503 w 503"/>
                  <a:gd name="T5" fmla="*/ 0 h 144"/>
                  <a:gd name="T6" fmla="*/ 145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1" y="144"/>
                    </a:lnTo>
                    <a:lnTo>
                      <a:pt x="503" y="0"/>
                    </a:lnTo>
                    <a:lnTo>
                      <a:pt x="145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58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85" name="Freeform 358"/>
              <p:cNvSpPr>
                <a:spLocks/>
              </p:cNvSpPr>
              <p:nvPr/>
            </p:nvSpPr>
            <p:spPr bwMode="auto">
              <a:xfrm>
                <a:off x="2905" y="1014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1 w 503"/>
                  <a:gd name="T3" fmla="*/ 144 h 144"/>
                  <a:gd name="T4" fmla="*/ 503 w 503"/>
                  <a:gd name="T5" fmla="*/ 0 h 144"/>
                  <a:gd name="T6" fmla="*/ 145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1" y="144"/>
                    </a:lnTo>
                    <a:lnTo>
                      <a:pt x="503" y="0"/>
                    </a:lnTo>
                    <a:lnTo>
                      <a:pt x="145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86" name="Freeform 359"/>
              <p:cNvSpPr>
                <a:spLocks/>
              </p:cNvSpPr>
              <p:nvPr/>
            </p:nvSpPr>
            <p:spPr bwMode="auto">
              <a:xfrm>
                <a:off x="3265" y="1014"/>
                <a:ext cx="143" cy="625"/>
              </a:xfrm>
              <a:custGeom>
                <a:avLst/>
                <a:gdLst>
                  <a:gd name="T0" fmla="*/ 0 w 143"/>
                  <a:gd name="T1" fmla="*/ 144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87" name="Freeform 360"/>
              <p:cNvSpPr>
                <a:spLocks/>
              </p:cNvSpPr>
              <p:nvPr/>
            </p:nvSpPr>
            <p:spPr bwMode="auto">
              <a:xfrm>
                <a:off x="3265" y="1014"/>
                <a:ext cx="143" cy="625"/>
              </a:xfrm>
              <a:custGeom>
                <a:avLst/>
                <a:gdLst>
                  <a:gd name="T0" fmla="*/ 0 w 143"/>
                  <a:gd name="T1" fmla="*/ 144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88" name="Freeform 361"/>
              <p:cNvSpPr>
                <a:spLocks/>
              </p:cNvSpPr>
              <p:nvPr/>
            </p:nvSpPr>
            <p:spPr bwMode="auto">
              <a:xfrm>
                <a:off x="3265" y="1014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73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89" name="Freeform 362"/>
              <p:cNvSpPr>
                <a:spLocks/>
              </p:cNvSpPr>
              <p:nvPr/>
            </p:nvSpPr>
            <p:spPr bwMode="auto">
              <a:xfrm>
                <a:off x="3265" y="1014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90" name="Freeform 363"/>
              <p:cNvSpPr>
                <a:spLocks/>
              </p:cNvSpPr>
              <p:nvPr/>
            </p:nvSpPr>
            <p:spPr bwMode="auto">
              <a:xfrm>
                <a:off x="3624" y="1014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91" name="Freeform 364"/>
              <p:cNvSpPr>
                <a:spLocks/>
              </p:cNvSpPr>
              <p:nvPr/>
            </p:nvSpPr>
            <p:spPr bwMode="auto">
              <a:xfrm>
                <a:off x="3624" y="1014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92" name="Freeform 365"/>
              <p:cNvSpPr>
                <a:spLocks/>
              </p:cNvSpPr>
              <p:nvPr/>
            </p:nvSpPr>
            <p:spPr bwMode="auto">
              <a:xfrm>
                <a:off x="3624" y="1014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0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93" name="Freeform 366"/>
              <p:cNvSpPr>
                <a:spLocks/>
              </p:cNvSpPr>
              <p:nvPr/>
            </p:nvSpPr>
            <p:spPr bwMode="auto">
              <a:xfrm>
                <a:off x="3624" y="1014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94" name="Freeform 367"/>
              <p:cNvSpPr>
                <a:spLocks/>
              </p:cNvSpPr>
              <p:nvPr/>
            </p:nvSpPr>
            <p:spPr bwMode="auto">
              <a:xfrm>
                <a:off x="3984" y="1014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DE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95" name="Freeform 368"/>
              <p:cNvSpPr>
                <a:spLocks/>
              </p:cNvSpPr>
              <p:nvPr/>
            </p:nvSpPr>
            <p:spPr bwMode="auto">
              <a:xfrm>
                <a:off x="3984" y="1014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96" name="Rectangle 369"/>
              <p:cNvSpPr>
                <a:spLocks noChangeArrowheads="1"/>
              </p:cNvSpPr>
              <p:nvPr/>
            </p:nvSpPr>
            <p:spPr bwMode="auto">
              <a:xfrm>
                <a:off x="1826" y="1158"/>
                <a:ext cx="360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97" name="Rectangle 370"/>
              <p:cNvSpPr>
                <a:spLocks noChangeArrowheads="1"/>
              </p:cNvSpPr>
              <p:nvPr/>
            </p:nvSpPr>
            <p:spPr bwMode="auto">
              <a:xfrm>
                <a:off x="1826" y="1158"/>
                <a:ext cx="360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98" name="Rectangle 371"/>
              <p:cNvSpPr>
                <a:spLocks noChangeArrowheads="1"/>
              </p:cNvSpPr>
              <p:nvPr/>
            </p:nvSpPr>
            <p:spPr bwMode="auto">
              <a:xfrm>
                <a:off x="2186" y="1158"/>
                <a:ext cx="359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99" name="Rectangle 372"/>
              <p:cNvSpPr>
                <a:spLocks noChangeArrowheads="1"/>
              </p:cNvSpPr>
              <p:nvPr/>
            </p:nvSpPr>
            <p:spPr bwMode="auto">
              <a:xfrm>
                <a:off x="2186" y="1158"/>
                <a:ext cx="359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00" name="Rectangle 373"/>
              <p:cNvSpPr>
                <a:spLocks noChangeArrowheads="1"/>
              </p:cNvSpPr>
              <p:nvPr/>
            </p:nvSpPr>
            <p:spPr bwMode="auto">
              <a:xfrm>
                <a:off x="2545" y="1158"/>
                <a:ext cx="360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01" name="Rectangle 374"/>
              <p:cNvSpPr>
                <a:spLocks noChangeArrowheads="1"/>
              </p:cNvSpPr>
              <p:nvPr/>
            </p:nvSpPr>
            <p:spPr bwMode="auto">
              <a:xfrm>
                <a:off x="2545" y="1158"/>
                <a:ext cx="360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02" name="Rectangle 375"/>
              <p:cNvSpPr>
                <a:spLocks noChangeArrowheads="1"/>
              </p:cNvSpPr>
              <p:nvPr/>
            </p:nvSpPr>
            <p:spPr bwMode="auto">
              <a:xfrm>
                <a:off x="2905" y="1158"/>
                <a:ext cx="360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03" name="Rectangle 376"/>
              <p:cNvSpPr>
                <a:spLocks noChangeArrowheads="1"/>
              </p:cNvSpPr>
              <p:nvPr/>
            </p:nvSpPr>
            <p:spPr bwMode="auto">
              <a:xfrm>
                <a:off x="2905" y="1158"/>
                <a:ext cx="360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04" name="Rectangle 377"/>
              <p:cNvSpPr>
                <a:spLocks noChangeArrowheads="1"/>
              </p:cNvSpPr>
              <p:nvPr/>
            </p:nvSpPr>
            <p:spPr bwMode="auto">
              <a:xfrm>
                <a:off x="3265" y="1158"/>
                <a:ext cx="359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05" name="Rectangle 378"/>
              <p:cNvSpPr>
                <a:spLocks noChangeArrowheads="1"/>
              </p:cNvSpPr>
              <p:nvPr/>
            </p:nvSpPr>
            <p:spPr bwMode="auto">
              <a:xfrm>
                <a:off x="3265" y="1158"/>
                <a:ext cx="359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06" name="Rectangle 379"/>
              <p:cNvSpPr>
                <a:spLocks noChangeArrowheads="1"/>
              </p:cNvSpPr>
              <p:nvPr/>
            </p:nvSpPr>
            <p:spPr bwMode="auto">
              <a:xfrm>
                <a:off x="3624" y="1158"/>
                <a:ext cx="360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07" name="Rectangle 380"/>
              <p:cNvSpPr>
                <a:spLocks noChangeArrowheads="1"/>
              </p:cNvSpPr>
              <p:nvPr/>
            </p:nvSpPr>
            <p:spPr bwMode="auto">
              <a:xfrm>
                <a:off x="3624" y="1158"/>
                <a:ext cx="360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08" name="Freeform 381"/>
              <p:cNvSpPr>
                <a:spLocks/>
              </p:cNvSpPr>
              <p:nvPr/>
            </p:nvSpPr>
            <p:spPr bwMode="auto">
              <a:xfrm>
                <a:off x="1683" y="115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EC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09" name="Freeform 382"/>
              <p:cNvSpPr>
                <a:spLocks/>
              </p:cNvSpPr>
              <p:nvPr/>
            </p:nvSpPr>
            <p:spPr bwMode="auto">
              <a:xfrm>
                <a:off x="1683" y="115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10" name="Freeform 383"/>
              <p:cNvSpPr>
                <a:spLocks/>
              </p:cNvSpPr>
              <p:nvPr/>
            </p:nvSpPr>
            <p:spPr bwMode="auto">
              <a:xfrm>
                <a:off x="2042" y="1158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11" name="Freeform 384"/>
              <p:cNvSpPr>
                <a:spLocks/>
              </p:cNvSpPr>
              <p:nvPr/>
            </p:nvSpPr>
            <p:spPr bwMode="auto">
              <a:xfrm>
                <a:off x="2042" y="1158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12" name="Freeform 385"/>
              <p:cNvSpPr>
                <a:spLocks/>
              </p:cNvSpPr>
              <p:nvPr/>
            </p:nvSpPr>
            <p:spPr bwMode="auto">
              <a:xfrm>
                <a:off x="2042" y="115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4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C6D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13" name="Freeform 386"/>
              <p:cNvSpPr>
                <a:spLocks/>
              </p:cNvSpPr>
              <p:nvPr/>
            </p:nvSpPr>
            <p:spPr bwMode="auto">
              <a:xfrm>
                <a:off x="2042" y="115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4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14" name="Freeform 387"/>
              <p:cNvSpPr>
                <a:spLocks/>
              </p:cNvSpPr>
              <p:nvPr/>
            </p:nvSpPr>
            <p:spPr bwMode="auto">
              <a:xfrm>
                <a:off x="2402" y="1158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15" name="Freeform 388"/>
              <p:cNvSpPr>
                <a:spLocks/>
              </p:cNvSpPr>
              <p:nvPr/>
            </p:nvSpPr>
            <p:spPr bwMode="auto">
              <a:xfrm>
                <a:off x="2402" y="1158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16" name="Freeform 389"/>
              <p:cNvSpPr>
                <a:spLocks/>
              </p:cNvSpPr>
              <p:nvPr/>
            </p:nvSpPr>
            <p:spPr bwMode="auto">
              <a:xfrm>
                <a:off x="2402" y="115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59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59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17" name="Freeform 390"/>
              <p:cNvSpPr>
                <a:spLocks/>
              </p:cNvSpPr>
              <p:nvPr/>
            </p:nvSpPr>
            <p:spPr bwMode="auto">
              <a:xfrm>
                <a:off x="2402" y="115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59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59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18" name="Freeform 391"/>
              <p:cNvSpPr>
                <a:spLocks/>
              </p:cNvSpPr>
              <p:nvPr/>
            </p:nvSpPr>
            <p:spPr bwMode="auto">
              <a:xfrm>
                <a:off x="2761" y="1158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19" name="Freeform 392"/>
              <p:cNvSpPr>
                <a:spLocks/>
              </p:cNvSpPr>
              <p:nvPr/>
            </p:nvSpPr>
            <p:spPr bwMode="auto">
              <a:xfrm>
                <a:off x="2761" y="1158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20" name="Freeform 393"/>
              <p:cNvSpPr>
                <a:spLocks/>
              </p:cNvSpPr>
              <p:nvPr/>
            </p:nvSpPr>
            <p:spPr bwMode="auto">
              <a:xfrm>
                <a:off x="2761" y="1158"/>
                <a:ext cx="504" cy="145"/>
              </a:xfrm>
              <a:custGeom>
                <a:avLst/>
                <a:gdLst>
                  <a:gd name="T0" fmla="*/ 0 w 504"/>
                  <a:gd name="T1" fmla="*/ 145 h 145"/>
                  <a:gd name="T2" fmla="*/ 360 w 504"/>
                  <a:gd name="T3" fmla="*/ 145 h 145"/>
                  <a:gd name="T4" fmla="*/ 504 w 504"/>
                  <a:gd name="T5" fmla="*/ 0 h 145"/>
                  <a:gd name="T6" fmla="*/ 144 w 504"/>
                  <a:gd name="T7" fmla="*/ 0 h 145"/>
                  <a:gd name="T8" fmla="*/ 0 w 50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558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21" name="Freeform 394"/>
              <p:cNvSpPr>
                <a:spLocks/>
              </p:cNvSpPr>
              <p:nvPr/>
            </p:nvSpPr>
            <p:spPr bwMode="auto">
              <a:xfrm>
                <a:off x="2761" y="1158"/>
                <a:ext cx="504" cy="145"/>
              </a:xfrm>
              <a:custGeom>
                <a:avLst/>
                <a:gdLst>
                  <a:gd name="T0" fmla="*/ 0 w 504"/>
                  <a:gd name="T1" fmla="*/ 145 h 145"/>
                  <a:gd name="T2" fmla="*/ 360 w 504"/>
                  <a:gd name="T3" fmla="*/ 145 h 145"/>
                  <a:gd name="T4" fmla="*/ 504 w 504"/>
                  <a:gd name="T5" fmla="*/ 0 h 145"/>
                  <a:gd name="T6" fmla="*/ 144 w 504"/>
                  <a:gd name="T7" fmla="*/ 0 h 145"/>
                  <a:gd name="T8" fmla="*/ 0 w 50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22" name="Freeform 395"/>
              <p:cNvSpPr>
                <a:spLocks/>
              </p:cNvSpPr>
              <p:nvPr/>
            </p:nvSpPr>
            <p:spPr bwMode="auto">
              <a:xfrm>
                <a:off x="3121" y="1158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23" name="Freeform 396"/>
              <p:cNvSpPr>
                <a:spLocks/>
              </p:cNvSpPr>
              <p:nvPr/>
            </p:nvSpPr>
            <p:spPr bwMode="auto">
              <a:xfrm>
                <a:off x="3121" y="1158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24" name="Freeform 397"/>
              <p:cNvSpPr>
                <a:spLocks/>
              </p:cNvSpPr>
              <p:nvPr/>
            </p:nvSpPr>
            <p:spPr bwMode="auto">
              <a:xfrm>
                <a:off x="3121" y="115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1 w 503"/>
                  <a:gd name="T3" fmla="*/ 145 h 145"/>
                  <a:gd name="T4" fmla="*/ 503 w 503"/>
                  <a:gd name="T5" fmla="*/ 0 h 145"/>
                  <a:gd name="T6" fmla="*/ 145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1" y="145"/>
                    </a:lnTo>
                    <a:lnTo>
                      <a:pt x="503" y="0"/>
                    </a:lnTo>
                    <a:lnTo>
                      <a:pt x="145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173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25" name="Freeform 398"/>
              <p:cNvSpPr>
                <a:spLocks/>
              </p:cNvSpPr>
              <p:nvPr/>
            </p:nvSpPr>
            <p:spPr bwMode="auto">
              <a:xfrm>
                <a:off x="3121" y="115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1 w 503"/>
                  <a:gd name="T3" fmla="*/ 145 h 145"/>
                  <a:gd name="T4" fmla="*/ 503 w 503"/>
                  <a:gd name="T5" fmla="*/ 0 h 145"/>
                  <a:gd name="T6" fmla="*/ 145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1" y="145"/>
                    </a:lnTo>
                    <a:lnTo>
                      <a:pt x="503" y="0"/>
                    </a:lnTo>
                    <a:lnTo>
                      <a:pt x="145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26" name="Freeform 399"/>
              <p:cNvSpPr>
                <a:spLocks/>
              </p:cNvSpPr>
              <p:nvPr/>
            </p:nvSpPr>
            <p:spPr bwMode="auto">
              <a:xfrm>
                <a:off x="3481" y="1158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27" name="Freeform 400"/>
              <p:cNvSpPr>
                <a:spLocks/>
              </p:cNvSpPr>
              <p:nvPr/>
            </p:nvSpPr>
            <p:spPr bwMode="auto">
              <a:xfrm>
                <a:off x="3481" y="1158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28" name="Freeform 401"/>
              <p:cNvSpPr>
                <a:spLocks/>
              </p:cNvSpPr>
              <p:nvPr/>
            </p:nvSpPr>
            <p:spPr bwMode="auto">
              <a:xfrm>
                <a:off x="3481" y="115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1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1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10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29" name="Freeform 402"/>
              <p:cNvSpPr>
                <a:spLocks/>
              </p:cNvSpPr>
              <p:nvPr/>
            </p:nvSpPr>
            <p:spPr bwMode="auto">
              <a:xfrm>
                <a:off x="3481" y="115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1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1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30" name="Freeform 403"/>
              <p:cNvSpPr>
                <a:spLocks/>
              </p:cNvSpPr>
              <p:nvPr/>
            </p:nvSpPr>
            <p:spPr bwMode="auto">
              <a:xfrm>
                <a:off x="3841" y="1158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CD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31" name="Freeform 404"/>
              <p:cNvSpPr>
                <a:spLocks/>
              </p:cNvSpPr>
              <p:nvPr/>
            </p:nvSpPr>
            <p:spPr bwMode="auto">
              <a:xfrm>
                <a:off x="3841" y="1158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32" name="Rectangle 405"/>
              <p:cNvSpPr>
                <a:spLocks noChangeArrowheads="1"/>
              </p:cNvSpPr>
              <p:nvPr/>
            </p:nvSpPr>
            <p:spPr bwMode="auto">
              <a:xfrm>
                <a:off x="1683" y="1303"/>
                <a:ext cx="359" cy="48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33" name="Rectangle 406"/>
              <p:cNvSpPr>
                <a:spLocks noChangeArrowheads="1"/>
              </p:cNvSpPr>
              <p:nvPr/>
            </p:nvSpPr>
            <p:spPr bwMode="auto">
              <a:xfrm>
                <a:off x="1683" y="1303"/>
                <a:ext cx="359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p:grpSp>
        <p:sp>
          <p:nvSpPr>
            <p:cNvPr id="52" name="Rectangle 408"/>
            <p:cNvSpPr>
              <a:spLocks noChangeArrowheads="1"/>
            </p:cNvSpPr>
            <p:nvPr/>
          </p:nvSpPr>
          <p:spPr bwMode="auto">
            <a:xfrm>
              <a:off x="2042" y="1303"/>
              <a:ext cx="360" cy="480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3" name="Rectangle 409"/>
            <p:cNvSpPr>
              <a:spLocks noChangeArrowheads="1"/>
            </p:cNvSpPr>
            <p:nvPr/>
          </p:nvSpPr>
          <p:spPr bwMode="auto">
            <a:xfrm>
              <a:off x="2042" y="1303"/>
              <a:ext cx="360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4" name="Rectangle 410"/>
            <p:cNvSpPr>
              <a:spLocks noChangeArrowheads="1"/>
            </p:cNvSpPr>
            <p:nvPr/>
          </p:nvSpPr>
          <p:spPr bwMode="auto">
            <a:xfrm>
              <a:off x="2402" y="1303"/>
              <a:ext cx="359" cy="480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5" name="Rectangle 411"/>
            <p:cNvSpPr>
              <a:spLocks noChangeArrowheads="1"/>
            </p:cNvSpPr>
            <p:nvPr/>
          </p:nvSpPr>
          <p:spPr bwMode="auto">
            <a:xfrm>
              <a:off x="2402" y="1303"/>
              <a:ext cx="359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6" name="Rectangle 412"/>
            <p:cNvSpPr>
              <a:spLocks noChangeArrowheads="1"/>
            </p:cNvSpPr>
            <p:nvPr/>
          </p:nvSpPr>
          <p:spPr bwMode="auto">
            <a:xfrm>
              <a:off x="2761" y="1303"/>
              <a:ext cx="360" cy="480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7" name="Rectangle 413"/>
            <p:cNvSpPr>
              <a:spLocks noChangeArrowheads="1"/>
            </p:cNvSpPr>
            <p:nvPr/>
          </p:nvSpPr>
          <p:spPr bwMode="auto">
            <a:xfrm>
              <a:off x="2761" y="1303"/>
              <a:ext cx="360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8" name="Rectangle 414"/>
            <p:cNvSpPr>
              <a:spLocks noChangeArrowheads="1"/>
            </p:cNvSpPr>
            <p:nvPr/>
          </p:nvSpPr>
          <p:spPr bwMode="auto">
            <a:xfrm>
              <a:off x="3121" y="1303"/>
              <a:ext cx="360" cy="480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9" name="Rectangle 415"/>
            <p:cNvSpPr>
              <a:spLocks noChangeArrowheads="1"/>
            </p:cNvSpPr>
            <p:nvPr/>
          </p:nvSpPr>
          <p:spPr bwMode="auto">
            <a:xfrm>
              <a:off x="3121" y="1303"/>
              <a:ext cx="360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60" name="Rectangle 416"/>
            <p:cNvSpPr>
              <a:spLocks noChangeArrowheads="1"/>
            </p:cNvSpPr>
            <p:nvPr/>
          </p:nvSpPr>
          <p:spPr bwMode="auto">
            <a:xfrm>
              <a:off x="3481" y="1303"/>
              <a:ext cx="360" cy="480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61" name="Rectangle 417"/>
            <p:cNvSpPr>
              <a:spLocks noChangeArrowheads="1"/>
            </p:cNvSpPr>
            <p:nvPr/>
          </p:nvSpPr>
          <p:spPr bwMode="auto">
            <a:xfrm>
              <a:off x="3481" y="1303"/>
              <a:ext cx="360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62" name="Freeform 418"/>
            <p:cNvSpPr>
              <a:spLocks/>
            </p:cNvSpPr>
            <p:nvPr/>
          </p:nvSpPr>
          <p:spPr bwMode="auto">
            <a:xfrm>
              <a:off x="1539" y="1303"/>
              <a:ext cx="503" cy="144"/>
            </a:xfrm>
            <a:custGeom>
              <a:avLst/>
              <a:gdLst>
                <a:gd name="T0" fmla="*/ 0 w 503"/>
                <a:gd name="T1" fmla="*/ 144 h 144"/>
                <a:gd name="T2" fmla="*/ 359 w 503"/>
                <a:gd name="T3" fmla="*/ 144 h 144"/>
                <a:gd name="T4" fmla="*/ 503 w 503"/>
                <a:gd name="T5" fmla="*/ 0 h 144"/>
                <a:gd name="T6" fmla="*/ 144 w 503"/>
                <a:gd name="T7" fmla="*/ 0 h 144"/>
                <a:gd name="T8" fmla="*/ 0 w 50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44">
                  <a:moveTo>
                    <a:pt x="0" y="144"/>
                  </a:moveTo>
                  <a:lnTo>
                    <a:pt x="359" y="144"/>
                  </a:lnTo>
                  <a:lnTo>
                    <a:pt x="503" y="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EC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63" name="Freeform 419"/>
            <p:cNvSpPr>
              <a:spLocks/>
            </p:cNvSpPr>
            <p:nvPr/>
          </p:nvSpPr>
          <p:spPr bwMode="auto">
            <a:xfrm>
              <a:off x="1539" y="1303"/>
              <a:ext cx="503" cy="144"/>
            </a:xfrm>
            <a:custGeom>
              <a:avLst/>
              <a:gdLst>
                <a:gd name="T0" fmla="*/ 0 w 503"/>
                <a:gd name="T1" fmla="*/ 144 h 144"/>
                <a:gd name="T2" fmla="*/ 359 w 503"/>
                <a:gd name="T3" fmla="*/ 144 h 144"/>
                <a:gd name="T4" fmla="*/ 503 w 503"/>
                <a:gd name="T5" fmla="*/ 0 h 144"/>
                <a:gd name="T6" fmla="*/ 144 w 503"/>
                <a:gd name="T7" fmla="*/ 0 h 144"/>
                <a:gd name="T8" fmla="*/ 0 w 50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44">
                  <a:moveTo>
                    <a:pt x="0" y="144"/>
                  </a:moveTo>
                  <a:lnTo>
                    <a:pt x="359" y="144"/>
                  </a:lnTo>
                  <a:lnTo>
                    <a:pt x="503" y="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64" name="Freeform 420"/>
            <p:cNvSpPr>
              <a:spLocks/>
            </p:cNvSpPr>
            <p:nvPr/>
          </p:nvSpPr>
          <p:spPr bwMode="auto">
            <a:xfrm>
              <a:off x="1898" y="1303"/>
              <a:ext cx="144" cy="624"/>
            </a:xfrm>
            <a:custGeom>
              <a:avLst/>
              <a:gdLst>
                <a:gd name="T0" fmla="*/ 0 w 144"/>
                <a:gd name="T1" fmla="*/ 144 h 624"/>
                <a:gd name="T2" fmla="*/ 0 w 144"/>
                <a:gd name="T3" fmla="*/ 624 h 624"/>
                <a:gd name="T4" fmla="*/ 144 w 144"/>
                <a:gd name="T5" fmla="*/ 480 h 624"/>
                <a:gd name="T6" fmla="*/ 144 w 144"/>
                <a:gd name="T7" fmla="*/ 0 h 624"/>
                <a:gd name="T8" fmla="*/ 0 w 144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24">
                  <a:moveTo>
                    <a:pt x="0" y="144"/>
                  </a:moveTo>
                  <a:lnTo>
                    <a:pt x="0" y="624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5F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65" name="Freeform 421"/>
            <p:cNvSpPr>
              <a:spLocks/>
            </p:cNvSpPr>
            <p:nvPr/>
          </p:nvSpPr>
          <p:spPr bwMode="auto">
            <a:xfrm>
              <a:off x="1898" y="1303"/>
              <a:ext cx="144" cy="624"/>
            </a:xfrm>
            <a:custGeom>
              <a:avLst/>
              <a:gdLst>
                <a:gd name="T0" fmla="*/ 0 w 144"/>
                <a:gd name="T1" fmla="*/ 144 h 624"/>
                <a:gd name="T2" fmla="*/ 0 w 144"/>
                <a:gd name="T3" fmla="*/ 624 h 624"/>
                <a:gd name="T4" fmla="*/ 144 w 144"/>
                <a:gd name="T5" fmla="*/ 480 h 624"/>
                <a:gd name="T6" fmla="*/ 144 w 144"/>
                <a:gd name="T7" fmla="*/ 0 h 624"/>
                <a:gd name="T8" fmla="*/ 0 w 144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24">
                  <a:moveTo>
                    <a:pt x="0" y="144"/>
                  </a:moveTo>
                  <a:lnTo>
                    <a:pt x="0" y="624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66" name="Freeform 422"/>
            <p:cNvSpPr>
              <a:spLocks/>
            </p:cNvSpPr>
            <p:nvPr/>
          </p:nvSpPr>
          <p:spPr bwMode="auto">
            <a:xfrm>
              <a:off x="1898" y="1303"/>
              <a:ext cx="504" cy="144"/>
            </a:xfrm>
            <a:custGeom>
              <a:avLst/>
              <a:gdLst>
                <a:gd name="T0" fmla="*/ 0 w 504"/>
                <a:gd name="T1" fmla="*/ 144 h 144"/>
                <a:gd name="T2" fmla="*/ 361 w 504"/>
                <a:gd name="T3" fmla="*/ 144 h 144"/>
                <a:gd name="T4" fmla="*/ 504 w 504"/>
                <a:gd name="T5" fmla="*/ 0 h 144"/>
                <a:gd name="T6" fmla="*/ 145 w 504"/>
                <a:gd name="T7" fmla="*/ 0 h 144"/>
                <a:gd name="T8" fmla="*/ 0 w 50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144">
                  <a:moveTo>
                    <a:pt x="0" y="144"/>
                  </a:moveTo>
                  <a:lnTo>
                    <a:pt x="361" y="144"/>
                  </a:lnTo>
                  <a:lnTo>
                    <a:pt x="504" y="0"/>
                  </a:lnTo>
                  <a:lnTo>
                    <a:pt x="145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C6D9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67" name="Freeform 423"/>
            <p:cNvSpPr>
              <a:spLocks/>
            </p:cNvSpPr>
            <p:nvPr/>
          </p:nvSpPr>
          <p:spPr bwMode="auto">
            <a:xfrm>
              <a:off x="1898" y="1303"/>
              <a:ext cx="504" cy="144"/>
            </a:xfrm>
            <a:custGeom>
              <a:avLst/>
              <a:gdLst>
                <a:gd name="T0" fmla="*/ 0 w 504"/>
                <a:gd name="T1" fmla="*/ 144 h 144"/>
                <a:gd name="T2" fmla="*/ 361 w 504"/>
                <a:gd name="T3" fmla="*/ 144 h 144"/>
                <a:gd name="T4" fmla="*/ 504 w 504"/>
                <a:gd name="T5" fmla="*/ 0 h 144"/>
                <a:gd name="T6" fmla="*/ 145 w 504"/>
                <a:gd name="T7" fmla="*/ 0 h 144"/>
                <a:gd name="T8" fmla="*/ 0 w 50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144">
                  <a:moveTo>
                    <a:pt x="0" y="144"/>
                  </a:moveTo>
                  <a:lnTo>
                    <a:pt x="361" y="144"/>
                  </a:lnTo>
                  <a:lnTo>
                    <a:pt x="504" y="0"/>
                  </a:lnTo>
                  <a:lnTo>
                    <a:pt x="145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68" name="Freeform 424"/>
            <p:cNvSpPr>
              <a:spLocks/>
            </p:cNvSpPr>
            <p:nvPr/>
          </p:nvSpPr>
          <p:spPr bwMode="auto">
            <a:xfrm>
              <a:off x="2258" y="1303"/>
              <a:ext cx="144" cy="624"/>
            </a:xfrm>
            <a:custGeom>
              <a:avLst/>
              <a:gdLst>
                <a:gd name="T0" fmla="*/ 0 w 144"/>
                <a:gd name="T1" fmla="*/ 144 h 624"/>
                <a:gd name="T2" fmla="*/ 0 w 144"/>
                <a:gd name="T3" fmla="*/ 624 h 624"/>
                <a:gd name="T4" fmla="*/ 144 w 144"/>
                <a:gd name="T5" fmla="*/ 480 h 624"/>
                <a:gd name="T6" fmla="*/ 144 w 144"/>
                <a:gd name="T7" fmla="*/ 0 h 624"/>
                <a:gd name="T8" fmla="*/ 0 w 144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24">
                  <a:moveTo>
                    <a:pt x="0" y="144"/>
                  </a:moveTo>
                  <a:lnTo>
                    <a:pt x="0" y="624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5F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69" name="Freeform 425"/>
            <p:cNvSpPr>
              <a:spLocks/>
            </p:cNvSpPr>
            <p:nvPr/>
          </p:nvSpPr>
          <p:spPr bwMode="auto">
            <a:xfrm>
              <a:off x="2258" y="1303"/>
              <a:ext cx="144" cy="624"/>
            </a:xfrm>
            <a:custGeom>
              <a:avLst/>
              <a:gdLst>
                <a:gd name="T0" fmla="*/ 0 w 144"/>
                <a:gd name="T1" fmla="*/ 144 h 624"/>
                <a:gd name="T2" fmla="*/ 0 w 144"/>
                <a:gd name="T3" fmla="*/ 624 h 624"/>
                <a:gd name="T4" fmla="*/ 144 w 144"/>
                <a:gd name="T5" fmla="*/ 480 h 624"/>
                <a:gd name="T6" fmla="*/ 144 w 144"/>
                <a:gd name="T7" fmla="*/ 0 h 624"/>
                <a:gd name="T8" fmla="*/ 0 w 144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24">
                  <a:moveTo>
                    <a:pt x="0" y="144"/>
                  </a:moveTo>
                  <a:lnTo>
                    <a:pt x="0" y="624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70" name="Freeform 426"/>
            <p:cNvSpPr>
              <a:spLocks/>
            </p:cNvSpPr>
            <p:nvPr/>
          </p:nvSpPr>
          <p:spPr bwMode="auto">
            <a:xfrm>
              <a:off x="2258" y="1303"/>
              <a:ext cx="503" cy="144"/>
            </a:xfrm>
            <a:custGeom>
              <a:avLst/>
              <a:gdLst>
                <a:gd name="T0" fmla="*/ 0 w 503"/>
                <a:gd name="T1" fmla="*/ 144 h 144"/>
                <a:gd name="T2" fmla="*/ 359 w 503"/>
                <a:gd name="T3" fmla="*/ 144 h 144"/>
                <a:gd name="T4" fmla="*/ 503 w 503"/>
                <a:gd name="T5" fmla="*/ 0 h 144"/>
                <a:gd name="T6" fmla="*/ 144 w 503"/>
                <a:gd name="T7" fmla="*/ 0 h 144"/>
                <a:gd name="T8" fmla="*/ 0 w 50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44">
                  <a:moveTo>
                    <a:pt x="0" y="144"/>
                  </a:moveTo>
                  <a:lnTo>
                    <a:pt x="359" y="144"/>
                  </a:lnTo>
                  <a:lnTo>
                    <a:pt x="503" y="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8EB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71" name="Freeform 427"/>
            <p:cNvSpPr>
              <a:spLocks/>
            </p:cNvSpPr>
            <p:nvPr/>
          </p:nvSpPr>
          <p:spPr bwMode="auto">
            <a:xfrm>
              <a:off x="2258" y="1303"/>
              <a:ext cx="503" cy="144"/>
            </a:xfrm>
            <a:custGeom>
              <a:avLst/>
              <a:gdLst>
                <a:gd name="T0" fmla="*/ 0 w 503"/>
                <a:gd name="T1" fmla="*/ 144 h 144"/>
                <a:gd name="T2" fmla="*/ 359 w 503"/>
                <a:gd name="T3" fmla="*/ 144 h 144"/>
                <a:gd name="T4" fmla="*/ 503 w 503"/>
                <a:gd name="T5" fmla="*/ 0 h 144"/>
                <a:gd name="T6" fmla="*/ 144 w 503"/>
                <a:gd name="T7" fmla="*/ 0 h 144"/>
                <a:gd name="T8" fmla="*/ 0 w 50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44">
                  <a:moveTo>
                    <a:pt x="0" y="144"/>
                  </a:moveTo>
                  <a:lnTo>
                    <a:pt x="359" y="144"/>
                  </a:lnTo>
                  <a:lnTo>
                    <a:pt x="503" y="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72" name="Freeform 428"/>
            <p:cNvSpPr>
              <a:spLocks/>
            </p:cNvSpPr>
            <p:nvPr/>
          </p:nvSpPr>
          <p:spPr bwMode="auto">
            <a:xfrm>
              <a:off x="2617" y="1303"/>
              <a:ext cx="144" cy="624"/>
            </a:xfrm>
            <a:custGeom>
              <a:avLst/>
              <a:gdLst>
                <a:gd name="T0" fmla="*/ 0 w 144"/>
                <a:gd name="T1" fmla="*/ 144 h 624"/>
                <a:gd name="T2" fmla="*/ 0 w 144"/>
                <a:gd name="T3" fmla="*/ 624 h 624"/>
                <a:gd name="T4" fmla="*/ 144 w 144"/>
                <a:gd name="T5" fmla="*/ 480 h 624"/>
                <a:gd name="T6" fmla="*/ 144 w 144"/>
                <a:gd name="T7" fmla="*/ 0 h 624"/>
                <a:gd name="T8" fmla="*/ 0 w 144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24">
                  <a:moveTo>
                    <a:pt x="0" y="144"/>
                  </a:moveTo>
                  <a:lnTo>
                    <a:pt x="0" y="624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5F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73" name="Freeform 429"/>
            <p:cNvSpPr>
              <a:spLocks/>
            </p:cNvSpPr>
            <p:nvPr/>
          </p:nvSpPr>
          <p:spPr bwMode="auto">
            <a:xfrm>
              <a:off x="2617" y="1303"/>
              <a:ext cx="144" cy="624"/>
            </a:xfrm>
            <a:custGeom>
              <a:avLst/>
              <a:gdLst>
                <a:gd name="T0" fmla="*/ 0 w 144"/>
                <a:gd name="T1" fmla="*/ 144 h 624"/>
                <a:gd name="T2" fmla="*/ 0 w 144"/>
                <a:gd name="T3" fmla="*/ 624 h 624"/>
                <a:gd name="T4" fmla="*/ 144 w 144"/>
                <a:gd name="T5" fmla="*/ 480 h 624"/>
                <a:gd name="T6" fmla="*/ 144 w 144"/>
                <a:gd name="T7" fmla="*/ 0 h 624"/>
                <a:gd name="T8" fmla="*/ 0 w 144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24">
                  <a:moveTo>
                    <a:pt x="0" y="144"/>
                  </a:moveTo>
                  <a:lnTo>
                    <a:pt x="0" y="624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74" name="Freeform 430"/>
            <p:cNvSpPr>
              <a:spLocks/>
            </p:cNvSpPr>
            <p:nvPr/>
          </p:nvSpPr>
          <p:spPr bwMode="auto">
            <a:xfrm>
              <a:off x="2618" y="1303"/>
              <a:ext cx="503" cy="144"/>
            </a:xfrm>
            <a:custGeom>
              <a:avLst/>
              <a:gdLst>
                <a:gd name="T0" fmla="*/ 0 w 503"/>
                <a:gd name="T1" fmla="*/ 144 h 144"/>
                <a:gd name="T2" fmla="*/ 359 w 503"/>
                <a:gd name="T3" fmla="*/ 144 h 144"/>
                <a:gd name="T4" fmla="*/ 503 w 503"/>
                <a:gd name="T5" fmla="*/ 0 h 144"/>
                <a:gd name="T6" fmla="*/ 143 w 503"/>
                <a:gd name="T7" fmla="*/ 0 h 144"/>
                <a:gd name="T8" fmla="*/ 0 w 50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44">
                  <a:moveTo>
                    <a:pt x="0" y="144"/>
                  </a:moveTo>
                  <a:lnTo>
                    <a:pt x="359" y="144"/>
                  </a:lnTo>
                  <a:lnTo>
                    <a:pt x="503" y="0"/>
                  </a:lnTo>
                  <a:lnTo>
                    <a:pt x="143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558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75" name="Freeform 431"/>
            <p:cNvSpPr>
              <a:spLocks/>
            </p:cNvSpPr>
            <p:nvPr/>
          </p:nvSpPr>
          <p:spPr bwMode="auto">
            <a:xfrm>
              <a:off x="2618" y="1303"/>
              <a:ext cx="503" cy="144"/>
            </a:xfrm>
            <a:custGeom>
              <a:avLst/>
              <a:gdLst>
                <a:gd name="T0" fmla="*/ 0 w 503"/>
                <a:gd name="T1" fmla="*/ 144 h 144"/>
                <a:gd name="T2" fmla="*/ 359 w 503"/>
                <a:gd name="T3" fmla="*/ 144 h 144"/>
                <a:gd name="T4" fmla="*/ 503 w 503"/>
                <a:gd name="T5" fmla="*/ 0 h 144"/>
                <a:gd name="T6" fmla="*/ 143 w 503"/>
                <a:gd name="T7" fmla="*/ 0 h 144"/>
                <a:gd name="T8" fmla="*/ 0 w 50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44">
                  <a:moveTo>
                    <a:pt x="0" y="144"/>
                  </a:moveTo>
                  <a:lnTo>
                    <a:pt x="359" y="144"/>
                  </a:lnTo>
                  <a:lnTo>
                    <a:pt x="503" y="0"/>
                  </a:lnTo>
                  <a:lnTo>
                    <a:pt x="143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76" name="Freeform 432"/>
            <p:cNvSpPr>
              <a:spLocks/>
            </p:cNvSpPr>
            <p:nvPr/>
          </p:nvSpPr>
          <p:spPr bwMode="auto">
            <a:xfrm>
              <a:off x="2977" y="1303"/>
              <a:ext cx="144" cy="624"/>
            </a:xfrm>
            <a:custGeom>
              <a:avLst/>
              <a:gdLst>
                <a:gd name="T0" fmla="*/ 0 w 144"/>
                <a:gd name="T1" fmla="*/ 144 h 624"/>
                <a:gd name="T2" fmla="*/ 0 w 144"/>
                <a:gd name="T3" fmla="*/ 624 h 624"/>
                <a:gd name="T4" fmla="*/ 144 w 144"/>
                <a:gd name="T5" fmla="*/ 480 h 624"/>
                <a:gd name="T6" fmla="*/ 144 w 144"/>
                <a:gd name="T7" fmla="*/ 0 h 624"/>
                <a:gd name="T8" fmla="*/ 0 w 144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24">
                  <a:moveTo>
                    <a:pt x="0" y="144"/>
                  </a:moveTo>
                  <a:lnTo>
                    <a:pt x="0" y="624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5F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77" name="Freeform 433"/>
            <p:cNvSpPr>
              <a:spLocks/>
            </p:cNvSpPr>
            <p:nvPr/>
          </p:nvSpPr>
          <p:spPr bwMode="auto">
            <a:xfrm>
              <a:off x="2977" y="1303"/>
              <a:ext cx="144" cy="624"/>
            </a:xfrm>
            <a:custGeom>
              <a:avLst/>
              <a:gdLst>
                <a:gd name="T0" fmla="*/ 0 w 144"/>
                <a:gd name="T1" fmla="*/ 144 h 624"/>
                <a:gd name="T2" fmla="*/ 0 w 144"/>
                <a:gd name="T3" fmla="*/ 624 h 624"/>
                <a:gd name="T4" fmla="*/ 144 w 144"/>
                <a:gd name="T5" fmla="*/ 480 h 624"/>
                <a:gd name="T6" fmla="*/ 144 w 144"/>
                <a:gd name="T7" fmla="*/ 0 h 624"/>
                <a:gd name="T8" fmla="*/ 0 w 144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24">
                  <a:moveTo>
                    <a:pt x="0" y="144"/>
                  </a:moveTo>
                  <a:lnTo>
                    <a:pt x="0" y="624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78" name="Freeform 434"/>
            <p:cNvSpPr>
              <a:spLocks/>
            </p:cNvSpPr>
            <p:nvPr/>
          </p:nvSpPr>
          <p:spPr bwMode="auto">
            <a:xfrm>
              <a:off x="2977" y="1303"/>
              <a:ext cx="504" cy="144"/>
            </a:xfrm>
            <a:custGeom>
              <a:avLst/>
              <a:gdLst>
                <a:gd name="T0" fmla="*/ 0 w 504"/>
                <a:gd name="T1" fmla="*/ 144 h 144"/>
                <a:gd name="T2" fmla="*/ 360 w 504"/>
                <a:gd name="T3" fmla="*/ 144 h 144"/>
                <a:gd name="T4" fmla="*/ 504 w 504"/>
                <a:gd name="T5" fmla="*/ 0 h 144"/>
                <a:gd name="T6" fmla="*/ 144 w 504"/>
                <a:gd name="T7" fmla="*/ 0 h 144"/>
                <a:gd name="T8" fmla="*/ 0 w 50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144">
                  <a:moveTo>
                    <a:pt x="0" y="144"/>
                  </a:moveTo>
                  <a:lnTo>
                    <a:pt x="360" y="144"/>
                  </a:lnTo>
                  <a:lnTo>
                    <a:pt x="504" y="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79" name="Freeform 435"/>
            <p:cNvSpPr>
              <a:spLocks/>
            </p:cNvSpPr>
            <p:nvPr/>
          </p:nvSpPr>
          <p:spPr bwMode="auto">
            <a:xfrm>
              <a:off x="2977" y="1303"/>
              <a:ext cx="504" cy="144"/>
            </a:xfrm>
            <a:custGeom>
              <a:avLst/>
              <a:gdLst>
                <a:gd name="T0" fmla="*/ 0 w 504"/>
                <a:gd name="T1" fmla="*/ 144 h 144"/>
                <a:gd name="T2" fmla="*/ 360 w 504"/>
                <a:gd name="T3" fmla="*/ 144 h 144"/>
                <a:gd name="T4" fmla="*/ 504 w 504"/>
                <a:gd name="T5" fmla="*/ 0 h 144"/>
                <a:gd name="T6" fmla="*/ 144 w 504"/>
                <a:gd name="T7" fmla="*/ 0 h 144"/>
                <a:gd name="T8" fmla="*/ 0 w 50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144">
                  <a:moveTo>
                    <a:pt x="0" y="144"/>
                  </a:moveTo>
                  <a:lnTo>
                    <a:pt x="360" y="144"/>
                  </a:lnTo>
                  <a:lnTo>
                    <a:pt x="504" y="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80" name="Freeform 436"/>
            <p:cNvSpPr>
              <a:spLocks/>
            </p:cNvSpPr>
            <p:nvPr/>
          </p:nvSpPr>
          <p:spPr bwMode="auto">
            <a:xfrm>
              <a:off x="3337" y="1303"/>
              <a:ext cx="144" cy="624"/>
            </a:xfrm>
            <a:custGeom>
              <a:avLst/>
              <a:gdLst>
                <a:gd name="T0" fmla="*/ 0 w 144"/>
                <a:gd name="T1" fmla="*/ 144 h 624"/>
                <a:gd name="T2" fmla="*/ 0 w 144"/>
                <a:gd name="T3" fmla="*/ 624 h 624"/>
                <a:gd name="T4" fmla="*/ 144 w 144"/>
                <a:gd name="T5" fmla="*/ 480 h 624"/>
                <a:gd name="T6" fmla="*/ 144 w 144"/>
                <a:gd name="T7" fmla="*/ 0 h 624"/>
                <a:gd name="T8" fmla="*/ 0 w 144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24">
                  <a:moveTo>
                    <a:pt x="0" y="144"/>
                  </a:moveTo>
                  <a:lnTo>
                    <a:pt x="0" y="624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5F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81" name="Freeform 437"/>
            <p:cNvSpPr>
              <a:spLocks/>
            </p:cNvSpPr>
            <p:nvPr/>
          </p:nvSpPr>
          <p:spPr bwMode="auto">
            <a:xfrm>
              <a:off x="3337" y="1303"/>
              <a:ext cx="144" cy="624"/>
            </a:xfrm>
            <a:custGeom>
              <a:avLst/>
              <a:gdLst>
                <a:gd name="T0" fmla="*/ 0 w 144"/>
                <a:gd name="T1" fmla="*/ 144 h 624"/>
                <a:gd name="T2" fmla="*/ 0 w 144"/>
                <a:gd name="T3" fmla="*/ 624 h 624"/>
                <a:gd name="T4" fmla="*/ 144 w 144"/>
                <a:gd name="T5" fmla="*/ 480 h 624"/>
                <a:gd name="T6" fmla="*/ 144 w 144"/>
                <a:gd name="T7" fmla="*/ 0 h 624"/>
                <a:gd name="T8" fmla="*/ 0 w 144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24">
                  <a:moveTo>
                    <a:pt x="0" y="144"/>
                  </a:moveTo>
                  <a:lnTo>
                    <a:pt x="0" y="624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82" name="Freeform 438"/>
            <p:cNvSpPr>
              <a:spLocks/>
            </p:cNvSpPr>
            <p:nvPr/>
          </p:nvSpPr>
          <p:spPr bwMode="auto">
            <a:xfrm>
              <a:off x="3337" y="1303"/>
              <a:ext cx="504" cy="144"/>
            </a:xfrm>
            <a:custGeom>
              <a:avLst/>
              <a:gdLst>
                <a:gd name="T0" fmla="*/ 0 w 504"/>
                <a:gd name="T1" fmla="*/ 144 h 144"/>
                <a:gd name="T2" fmla="*/ 360 w 504"/>
                <a:gd name="T3" fmla="*/ 144 h 144"/>
                <a:gd name="T4" fmla="*/ 504 w 504"/>
                <a:gd name="T5" fmla="*/ 0 h 144"/>
                <a:gd name="T6" fmla="*/ 144 w 504"/>
                <a:gd name="T7" fmla="*/ 0 h 144"/>
                <a:gd name="T8" fmla="*/ 0 w 50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144">
                  <a:moveTo>
                    <a:pt x="0" y="144"/>
                  </a:moveTo>
                  <a:lnTo>
                    <a:pt x="360" y="144"/>
                  </a:lnTo>
                  <a:lnTo>
                    <a:pt x="504" y="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102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83" name="Freeform 439"/>
            <p:cNvSpPr>
              <a:spLocks/>
            </p:cNvSpPr>
            <p:nvPr/>
          </p:nvSpPr>
          <p:spPr bwMode="auto">
            <a:xfrm>
              <a:off x="3337" y="1303"/>
              <a:ext cx="504" cy="144"/>
            </a:xfrm>
            <a:custGeom>
              <a:avLst/>
              <a:gdLst>
                <a:gd name="T0" fmla="*/ 0 w 504"/>
                <a:gd name="T1" fmla="*/ 144 h 144"/>
                <a:gd name="T2" fmla="*/ 360 w 504"/>
                <a:gd name="T3" fmla="*/ 144 h 144"/>
                <a:gd name="T4" fmla="*/ 504 w 504"/>
                <a:gd name="T5" fmla="*/ 0 h 144"/>
                <a:gd name="T6" fmla="*/ 144 w 504"/>
                <a:gd name="T7" fmla="*/ 0 h 144"/>
                <a:gd name="T8" fmla="*/ 0 w 50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144">
                  <a:moveTo>
                    <a:pt x="0" y="144"/>
                  </a:moveTo>
                  <a:lnTo>
                    <a:pt x="360" y="144"/>
                  </a:lnTo>
                  <a:lnTo>
                    <a:pt x="504" y="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84" name="Freeform 440"/>
            <p:cNvSpPr>
              <a:spLocks/>
            </p:cNvSpPr>
            <p:nvPr/>
          </p:nvSpPr>
          <p:spPr bwMode="auto">
            <a:xfrm>
              <a:off x="3697" y="1303"/>
              <a:ext cx="144" cy="624"/>
            </a:xfrm>
            <a:custGeom>
              <a:avLst/>
              <a:gdLst>
                <a:gd name="T0" fmla="*/ 0 w 144"/>
                <a:gd name="T1" fmla="*/ 144 h 624"/>
                <a:gd name="T2" fmla="*/ 0 w 144"/>
                <a:gd name="T3" fmla="*/ 624 h 624"/>
                <a:gd name="T4" fmla="*/ 144 w 144"/>
                <a:gd name="T5" fmla="*/ 480 h 624"/>
                <a:gd name="T6" fmla="*/ 144 w 144"/>
                <a:gd name="T7" fmla="*/ 0 h 624"/>
                <a:gd name="T8" fmla="*/ 0 w 144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24">
                  <a:moveTo>
                    <a:pt x="0" y="144"/>
                  </a:moveTo>
                  <a:lnTo>
                    <a:pt x="0" y="624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85" name="Freeform 441"/>
            <p:cNvSpPr>
              <a:spLocks/>
            </p:cNvSpPr>
            <p:nvPr/>
          </p:nvSpPr>
          <p:spPr bwMode="auto">
            <a:xfrm>
              <a:off x="3697" y="1303"/>
              <a:ext cx="144" cy="624"/>
            </a:xfrm>
            <a:custGeom>
              <a:avLst/>
              <a:gdLst>
                <a:gd name="T0" fmla="*/ 0 w 144"/>
                <a:gd name="T1" fmla="*/ 144 h 624"/>
                <a:gd name="T2" fmla="*/ 0 w 144"/>
                <a:gd name="T3" fmla="*/ 624 h 624"/>
                <a:gd name="T4" fmla="*/ 144 w 144"/>
                <a:gd name="T5" fmla="*/ 480 h 624"/>
                <a:gd name="T6" fmla="*/ 144 w 144"/>
                <a:gd name="T7" fmla="*/ 0 h 624"/>
                <a:gd name="T8" fmla="*/ 0 w 144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24">
                  <a:moveTo>
                    <a:pt x="0" y="144"/>
                  </a:moveTo>
                  <a:lnTo>
                    <a:pt x="0" y="624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86" name="Rectangle 442"/>
            <p:cNvSpPr>
              <a:spLocks noChangeArrowheads="1"/>
            </p:cNvSpPr>
            <p:nvPr/>
          </p:nvSpPr>
          <p:spPr bwMode="auto">
            <a:xfrm>
              <a:off x="1539" y="1447"/>
              <a:ext cx="359" cy="480"/>
            </a:xfrm>
            <a:prstGeom prst="rect">
              <a:avLst/>
            </a:prstGeom>
            <a:solidFill>
              <a:srgbClr val="B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87" name="Rectangle 443"/>
            <p:cNvSpPr>
              <a:spLocks noChangeArrowheads="1"/>
            </p:cNvSpPr>
            <p:nvPr/>
          </p:nvSpPr>
          <p:spPr bwMode="auto">
            <a:xfrm>
              <a:off x="1539" y="1447"/>
              <a:ext cx="359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88" name="Rectangle 444"/>
            <p:cNvSpPr>
              <a:spLocks noChangeArrowheads="1"/>
            </p:cNvSpPr>
            <p:nvPr/>
          </p:nvSpPr>
          <p:spPr bwMode="auto">
            <a:xfrm>
              <a:off x="1898" y="1447"/>
              <a:ext cx="360" cy="480"/>
            </a:xfrm>
            <a:prstGeom prst="rect">
              <a:avLst/>
            </a:prstGeom>
            <a:solidFill>
              <a:srgbClr val="B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89" name="Rectangle 445"/>
            <p:cNvSpPr>
              <a:spLocks noChangeArrowheads="1"/>
            </p:cNvSpPr>
            <p:nvPr/>
          </p:nvSpPr>
          <p:spPr bwMode="auto">
            <a:xfrm>
              <a:off x="1898" y="1447"/>
              <a:ext cx="360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90" name="Rectangle 446"/>
            <p:cNvSpPr>
              <a:spLocks noChangeArrowheads="1"/>
            </p:cNvSpPr>
            <p:nvPr/>
          </p:nvSpPr>
          <p:spPr bwMode="auto">
            <a:xfrm>
              <a:off x="2258" y="1447"/>
              <a:ext cx="359" cy="480"/>
            </a:xfrm>
            <a:prstGeom prst="rect">
              <a:avLst/>
            </a:prstGeom>
            <a:solidFill>
              <a:srgbClr val="B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91" name="Rectangle 447"/>
            <p:cNvSpPr>
              <a:spLocks noChangeArrowheads="1"/>
            </p:cNvSpPr>
            <p:nvPr/>
          </p:nvSpPr>
          <p:spPr bwMode="auto">
            <a:xfrm>
              <a:off x="2258" y="1447"/>
              <a:ext cx="359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92" name="Rectangle 448"/>
            <p:cNvSpPr>
              <a:spLocks noChangeArrowheads="1"/>
            </p:cNvSpPr>
            <p:nvPr/>
          </p:nvSpPr>
          <p:spPr bwMode="auto">
            <a:xfrm>
              <a:off x="2618" y="1447"/>
              <a:ext cx="359" cy="480"/>
            </a:xfrm>
            <a:prstGeom prst="rect">
              <a:avLst/>
            </a:prstGeom>
            <a:solidFill>
              <a:srgbClr val="B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93" name="Rectangle 449"/>
            <p:cNvSpPr>
              <a:spLocks noChangeArrowheads="1"/>
            </p:cNvSpPr>
            <p:nvPr/>
          </p:nvSpPr>
          <p:spPr bwMode="auto">
            <a:xfrm>
              <a:off x="2618" y="1447"/>
              <a:ext cx="359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94" name="Rectangle 450"/>
            <p:cNvSpPr>
              <a:spLocks noChangeArrowheads="1"/>
            </p:cNvSpPr>
            <p:nvPr/>
          </p:nvSpPr>
          <p:spPr bwMode="auto">
            <a:xfrm>
              <a:off x="2977" y="1447"/>
              <a:ext cx="360" cy="480"/>
            </a:xfrm>
            <a:prstGeom prst="rect">
              <a:avLst/>
            </a:prstGeom>
            <a:solidFill>
              <a:srgbClr val="B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95" name="Rectangle 451"/>
            <p:cNvSpPr>
              <a:spLocks noChangeArrowheads="1"/>
            </p:cNvSpPr>
            <p:nvPr/>
          </p:nvSpPr>
          <p:spPr bwMode="auto">
            <a:xfrm>
              <a:off x="2977" y="1447"/>
              <a:ext cx="360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96" name="Rectangle 452"/>
            <p:cNvSpPr>
              <a:spLocks noChangeArrowheads="1"/>
            </p:cNvSpPr>
            <p:nvPr/>
          </p:nvSpPr>
          <p:spPr bwMode="auto">
            <a:xfrm>
              <a:off x="3337" y="1447"/>
              <a:ext cx="360" cy="480"/>
            </a:xfrm>
            <a:prstGeom prst="rect">
              <a:avLst/>
            </a:prstGeom>
            <a:solidFill>
              <a:srgbClr val="B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97" name="Rectangle 453"/>
            <p:cNvSpPr>
              <a:spLocks noChangeArrowheads="1"/>
            </p:cNvSpPr>
            <p:nvPr/>
          </p:nvSpPr>
          <p:spPr bwMode="auto">
            <a:xfrm>
              <a:off x="3337" y="1447"/>
              <a:ext cx="360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98" name="Freeform 454"/>
            <p:cNvSpPr>
              <a:spLocks/>
            </p:cNvSpPr>
            <p:nvPr/>
          </p:nvSpPr>
          <p:spPr bwMode="auto">
            <a:xfrm>
              <a:off x="1395" y="1447"/>
              <a:ext cx="503" cy="144"/>
            </a:xfrm>
            <a:custGeom>
              <a:avLst/>
              <a:gdLst>
                <a:gd name="T0" fmla="*/ 0 w 503"/>
                <a:gd name="T1" fmla="*/ 144 h 144"/>
                <a:gd name="T2" fmla="*/ 359 w 503"/>
                <a:gd name="T3" fmla="*/ 144 h 144"/>
                <a:gd name="T4" fmla="*/ 503 w 503"/>
                <a:gd name="T5" fmla="*/ 0 h 144"/>
                <a:gd name="T6" fmla="*/ 144 w 503"/>
                <a:gd name="T7" fmla="*/ 0 h 144"/>
                <a:gd name="T8" fmla="*/ 0 w 50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44">
                  <a:moveTo>
                    <a:pt x="0" y="144"/>
                  </a:moveTo>
                  <a:lnTo>
                    <a:pt x="359" y="144"/>
                  </a:lnTo>
                  <a:lnTo>
                    <a:pt x="503" y="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EC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99" name="Freeform 455"/>
            <p:cNvSpPr>
              <a:spLocks/>
            </p:cNvSpPr>
            <p:nvPr/>
          </p:nvSpPr>
          <p:spPr bwMode="auto">
            <a:xfrm>
              <a:off x="1395" y="1447"/>
              <a:ext cx="503" cy="144"/>
            </a:xfrm>
            <a:custGeom>
              <a:avLst/>
              <a:gdLst>
                <a:gd name="T0" fmla="*/ 0 w 503"/>
                <a:gd name="T1" fmla="*/ 144 h 144"/>
                <a:gd name="T2" fmla="*/ 359 w 503"/>
                <a:gd name="T3" fmla="*/ 144 h 144"/>
                <a:gd name="T4" fmla="*/ 503 w 503"/>
                <a:gd name="T5" fmla="*/ 0 h 144"/>
                <a:gd name="T6" fmla="*/ 144 w 503"/>
                <a:gd name="T7" fmla="*/ 0 h 144"/>
                <a:gd name="T8" fmla="*/ 0 w 50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44">
                  <a:moveTo>
                    <a:pt x="0" y="144"/>
                  </a:moveTo>
                  <a:lnTo>
                    <a:pt x="359" y="144"/>
                  </a:lnTo>
                  <a:lnTo>
                    <a:pt x="503" y="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00" name="Freeform 456"/>
            <p:cNvSpPr>
              <a:spLocks/>
            </p:cNvSpPr>
            <p:nvPr/>
          </p:nvSpPr>
          <p:spPr bwMode="auto">
            <a:xfrm>
              <a:off x="1754" y="1447"/>
              <a:ext cx="144" cy="624"/>
            </a:xfrm>
            <a:custGeom>
              <a:avLst/>
              <a:gdLst>
                <a:gd name="T0" fmla="*/ 0 w 144"/>
                <a:gd name="T1" fmla="*/ 144 h 624"/>
                <a:gd name="T2" fmla="*/ 0 w 144"/>
                <a:gd name="T3" fmla="*/ 624 h 624"/>
                <a:gd name="T4" fmla="*/ 144 w 144"/>
                <a:gd name="T5" fmla="*/ 480 h 624"/>
                <a:gd name="T6" fmla="*/ 144 w 144"/>
                <a:gd name="T7" fmla="*/ 0 h 624"/>
                <a:gd name="T8" fmla="*/ 0 w 144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24">
                  <a:moveTo>
                    <a:pt x="0" y="144"/>
                  </a:moveTo>
                  <a:lnTo>
                    <a:pt x="0" y="624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01" name="Freeform 457"/>
            <p:cNvSpPr>
              <a:spLocks/>
            </p:cNvSpPr>
            <p:nvPr/>
          </p:nvSpPr>
          <p:spPr bwMode="auto">
            <a:xfrm>
              <a:off x="1754" y="1447"/>
              <a:ext cx="144" cy="624"/>
            </a:xfrm>
            <a:custGeom>
              <a:avLst/>
              <a:gdLst>
                <a:gd name="T0" fmla="*/ 0 w 144"/>
                <a:gd name="T1" fmla="*/ 144 h 624"/>
                <a:gd name="T2" fmla="*/ 0 w 144"/>
                <a:gd name="T3" fmla="*/ 624 h 624"/>
                <a:gd name="T4" fmla="*/ 144 w 144"/>
                <a:gd name="T5" fmla="*/ 480 h 624"/>
                <a:gd name="T6" fmla="*/ 144 w 144"/>
                <a:gd name="T7" fmla="*/ 0 h 624"/>
                <a:gd name="T8" fmla="*/ 0 w 144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24">
                  <a:moveTo>
                    <a:pt x="0" y="144"/>
                  </a:moveTo>
                  <a:lnTo>
                    <a:pt x="0" y="624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02" name="Freeform 458"/>
            <p:cNvSpPr>
              <a:spLocks/>
            </p:cNvSpPr>
            <p:nvPr/>
          </p:nvSpPr>
          <p:spPr bwMode="auto">
            <a:xfrm>
              <a:off x="1754" y="1447"/>
              <a:ext cx="504" cy="144"/>
            </a:xfrm>
            <a:custGeom>
              <a:avLst/>
              <a:gdLst>
                <a:gd name="T0" fmla="*/ 0 w 504"/>
                <a:gd name="T1" fmla="*/ 144 h 144"/>
                <a:gd name="T2" fmla="*/ 360 w 504"/>
                <a:gd name="T3" fmla="*/ 144 h 144"/>
                <a:gd name="T4" fmla="*/ 504 w 504"/>
                <a:gd name="T5" fmla="*/ 0 h 144"/>
                <a:gd name="T6" fmla="*/ 144 w 504"/>
                <a:gd name="T7" fmla="*/ 0 h 144"/>
                <a:gd name="T8" fmla="*/ 0 w 50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144">
                  <a:moveTo>
                    <a:pt x="0" y="144"/>
                  </a:moveTo>
                  <a:lnTo>
                    <a:pt x="360" y="144"/>
                  </a:lnTo>
                  <a:lnTo>
                    <a:pt x="504" y="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C6D9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03" name="Freeform 459"/>
            <p:cNvSpPr>
              <a:spLocks/>
            </p:cNvSpPr>
            <p:nvPr/>
          </p:nvSpPr>
          <p:spPr bwMode="auto">
            <a:xfrm>
              <a:off x="1754" y="1447"/>
              <a:ext cx="504" cy="144"/>
            </a:xfrm>
            <a:custGeom>
              <a:avLst/>
              <a:gdLst>
                <a:gd name="T0" fmla="*/ 0 w 504"/>
                <a:gd name="T1" fmla="*/ 144 h 144"/>
                <a:gd name="T2" fmla="*/ 360 w 504"/>
                <a:gd name="T3" fmla="*/ 144 h 144"/>
                <a:gd name="T4" fmla="*/ 504 w 504"/>
                <a:gd name="T5" fmla="*/ 0 h 144"/>
                <a:gd name="T6" fmla="*/ 144 w 504"/>
                <a:gd name="T7" fmla="*/ 0 h 144"/>
                <a:gd name="T8" fmla="*/ 0 w 50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144">
                  <a:moveTo>
                    <a:pt x="0" y="144"/>
                  </a:moveTo>
                  <a:lnTo>
                    <a:pt x="360" y="144"/>
                  </a:lnTo>
                  <a:lnTo>
                    <a:pt x="504" y="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04" name="Freeform 460"/>
            <p:cNvSpPr>
              <a:spLocks/>
            </p:cNvSpPr>
            <p:nvPr/>
          </p:nvSpPr>
          <p:spPr bwMode="auto">
            <a:xfrm>
              <a:off x="2114" y="1447"/>
              <a:ext cx="144" cy="624"/>
            </a:xfrm>
            <a:custGeom>
              <a:avLst/>
              <a:gdLst>
                <a:gd name="T0" fmla="*/ 0 w 144"/>
                <a:gd name="T1" fmla="*/ 144 h 624"/>
                <a:gd name="T2" fmla="*/ 0 w 144"/>
                <a:gd name="T3" fmla="*/ 624 h 624"/>
                <a:gd name="T4" fmla="*/ 144 w 144"/>
                <a:gd name="T5" fmla="*/ 480 h 624"/>
                <a:gd name="T6" fmla="*/ 144 w 144"/>
                <a:gd name="T7" fmla="*/ 0 h 624"/>
                <a:gd name="T8" fmla="*/ 0 w 144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24">
                  <a:moveTo>
                    <a:pt x="0" y="144"/>
                  </a:moveTo>
                  <a:lnTo>
                    <a:pt x="0" y="624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05" name="Freeform 461"/>
            <p:cNvSpPr>
              <a:spLocks/>
            </p:cNvSpPr>
            <p:nvPr/>
          </p:nvSpPr>
          <p:spPr bwMode="auto">
            <a:xfrm>
              <a:off x="2114" y="1447"/>
              <a:ext cx="144" cy="624"/>
            </a:xfrm>
            <a:custGeom>
              <a:avLst/>
              <a:gdLst>
                <a:gd name="T0" fmla="*/ 0 w 144"/>
                <a:gd name="T1" fmla="*/ 144 h 624"/>
                <a:gd name="T2" fmla="*/ 0 w 144"/>
                <a:gd name="T3" fmla="*/ 624 h 624"/>
                <a:gd name="T4" fmla="*/ 144 w 144"/>
                <a:gd name="T5" fmla="*/ 480 h 624"/>
                <a:gd name="T6" fmla="*/ 144 w 144"/>
                <a:gd name="T7" fmla="*/ 0 h 624"/>
                <a:gd name="T8" fmla="*/ 0 w 144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24">
                  <a:moveTo>
                    <a:pt x="0" y="144"/>
                  </a:moveTo>
                  <a:lnTo>
                    <a:pt x="0" y="624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06" name="Freeform 462"/>
            <p:cNvSpPr>
              <a:spLocks/>
            </p:cNvSpPr>
            <p:nvPr/>
          </p:nvSpPr>
          <p:spPr bwMode="auto">
            <a:xfrm>
              <a:off x="2114" y="1447"/>
              <a:ext cx="503" cy="144"/>
            </a:xfrm>
            <a:custGeom>
              <a:avLst/>
              <a:gdLst>
                <a:gd name="T0" fmla="*/ 0 w 503"/>
                <a:gd name="T1" fmla="*/ 144 h 144"/>
                <a:gd name="T2" fmla="*/ 361 w 503"/>
                <a:gd name="T3" fmla="*/ 144 h 144"/>
                <a:gd name="T4" fmla="*/ 503 w 503"/>
                <a:gd name="T5" fmla="*/ 0 h 144"/>
                <a:gd name="T6" fmla="*/ 145 w 503"/>
                <a:gd name="T7" fmla="*/ 0 h 144"/>
                <a:gd name="T8" fmla="*/ 0 w 50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44">
                  <a:moveTo>
                    <a:pt x="0" y="144"/>
                  </a:moveTo>
                  <a:lnTo>
                    <a:pt x="361" y="144"/>
                  </a:lnTo>
                  <a:lnTo>
                    <a:pt x="503" y="0"/>
                  </a:lnTo>
                  <a:lnTo>
                    <a:pt x="145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8EB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07" name="Freeform 463"/>
            <p:cNvSpPr>
              <a:spLocks/>
            </p:cNvSpPr>
            <p:nvPr/>
          </p:nvSpPr>
          <p:spPr bwMode="auto">
            <a:xfrm>
              <a:off x="2114" y="1447"/>
              <a:ext cx="503" cy="144"/>
            </a:xfrm>
            <a:custGeom>
              <a:avLst/>
              <a:gdLst>
                <a:gd name="T0" fmla="*/ 0 w 503"/>
                <a:gd name="T1" fmla="*/ 144 h 144"/>
                <a:gd name="T2" fmla="*/ 361 w 503"/>
                <a:gd name="T3" fmla="*/ 144 h 144"/>
                <a:gd name="T4" fmla="*/ 503 w 503"/>
                <a:gd name="T5" fmla="*/ 0 h 144"/>
                <a:gd name="T6" fmla="*/ 145 w 503"/>
                <a:gd name="T7" fmla="*/ 0 h 144"/>
                <a:gd name="T8" fmla="*/ 0 w 50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44">
                  <a:moveTo>
                    <a:pt x="0" y="144"/>
                  </a:moveTo>
                  <a:lnTo>
                    <a:pt x="361" y="144"/>
                  </a:lnTo>
                  <a:lnTo>
                    <a:pt x="503" y="0"/>
                  </a:lnTo>
                  <a:lnTo>
                    <a:pt x="145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08" name="Freeform 464"/>
            <p:cNvSpPr>
              <a:spLocks/>
            </p:cNvSpPr>
            <p:nvPr/>
          </p:nvSpPr>
          <p:spPr bwMode="auto">
            <a:xfrm>
              <a:off x="2474" y="1447"/>
              <a:ext cx="143" cy="624"/>
            </a:xfrm>
            <a:custGeom>
              <a:avLst/>
              <a:gdLst>
                <a:gd name="T0" fmla="*/ 0 w 143"/>
                <a:gd name="T1" fmla="*/ 144 h 624"/>
                <a:gd name="T2" fmla="*/ 0 w 143"/>
                <a:gd name="T3" fmla="*/ 624 h 624"/>
                <a:gd name="T4" fmla="*/ 143 w 143"/>
                <a:gd name="T5" fmla="*/ 480 h 624"/>
                <a:gd name="T6" fmla="*/ 143 w 143"/>
                <a:gd name="T7" fmla="*/ 0 h 624"/>
                <a:gd name="T8" fmla="*/ 0 w 143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624">
                  <a:moveTo>
                    <a:pt x="0" y="144"/>
                  </a:moveTo>
                  <a:lnTo>
                    <a:pt x="0" y="624"/>
                  </a:lnTo>
                  <a:lnTo>
                    <a:pt x="143" y="480"/>
                  </a:lnTo>
                  <a:lnTo>
                    <a:pt x="143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09" name="Freeform 465"/>
            <p:cNvSpPr>
              <a:spLocks/>
            </p:cNvSpPr>
            <p:nvPr/>
          </p:nvSpPr>
          <p:spPr bwMode="auto">
            <a:xfrm>
              <a:off x="2474" y="1447"/>
              <a:ext cx="143" cy="624"/>
            </a:xfrm>
            <a:custGeom>
              <a:avLst/>
              <a:gdLst>
                <a:gd name="T0" fmla="*/ 0 w 143"/>
                <a:gd name="T1" fmla="*/ 144 h 624"/>
                <a:gd name="T2" fmla="*/ 0 w 143"/>
                <a:gd name="T3" fmla="*/ 624 h 624"/>
                <a:gd name="T4" fmla="*/ 143 w 143"/>
                <a:gd name="T5" fmla="*/ 480 h 624"/>
                <a:gd name="T6" fmla="*/ 143 w 143"/>
                <a:gd name="T7" fmla="*/ 0 h 624"/>
                <a:gd name="T8" fmla="*/ 0 w 143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624">
                  <a:moveTo>
                    <a:pt x="0" y="144"/>
                  </a:moveTo>
                  <a:lnTo>
                    <a:pt x="0" y="624"/>
                  </a:lnTo>
                  <a:lnTo>
                    <a:pt x="143" y="480"/>
                  </a:lnTo>
                  <a:lnTo>
                    <a:pt x="143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10" name="Freeform 466"/>
            <p:cNvSpPr>
              <a:spLocks/>
            </p:cNvSpPr>
            <p:nvPr/>
          </p:nvSpPr>
          <p:spPr bwMode="auto">
            <a:xfrm>
              <a:off x="2474" y="1447"/>
              <a:ext cx="503" cy="144"/>
            </a:xfrm>
            <a:custGeom>
              <a:avLst/>
              <a:gdLst>
                <a:gd name="T0" fmla="*/ 0 w 503"/>
                <a:gd name="T1" fmla="*/ 144 h 144"/>
                <a:gd name="T2" fmla="*/ 360 w 503"/>
                <a:gd name="T3" fmla="*/ 144 h 144"/>
                <a:gd name="T4" fmla="*/ 503 w 503"/>
                <a:gd name="T5" fmla="*/ 0 h 144"/>
                <a:gd name="T6" fmla="*/ 145 w 503"/>
                <a:gd name="T7" fmla="*/ 0 h 144"/>
                <a:gd name="T8" fmla="*/ 0 w 50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44">
                  <a:moveTo>
                    <a:pt x="0" y="144"/>
                  </a:moveTo>
                  <a:lnTo>
                    <a:pt x="360" y="144"/>
                  </a:lnTo>
                  <a:lnTo>
                    <a:pt x="503" y="0"/>
                  </a:lnTo>
                  <a:lnTo>
                    <a:pt x="145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558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11" name="Freeform 467"/>
            <p:cNvSpPr>
              <a:spLocks/>
            </p:cNvSpPr>
            <p:nvPr/>
          </p:nvSpPr>
          <p:spPr bwMode="auto">
            <a:xfrm>
              <a:off x="2474" y="1447"/>
              <a:ext cx="503" cy="144"/>
            </a:xfrm>
            <a:custGeom>
              <a:avLst/>
              <a:gdLst>
                <a:gd name="T0" fmla="*/ 0 w 503"/>
                <a:gd name="T1" fmla="*/ 144 h 144"/>
                <a:gd name="T2" fmla="*/ 360 w 503"/>
                <a:gd name="T3" fmla="*/ 144 h 144"/>
                <a:gd name="T4" fmla="*/ 503 w 503"/>
                <a:gd name="T5" fmla="*/ 0 h 144"/>
                <a:gd name="T6" fmla="*/ 145 w 503"/>
                <a:gd name="T7" fmla="*/ 0 h 144"/>
                <a:gd name="T8" fmla="*/ 0 w 50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44">
                  <a:moveTo>
                    <a:pt x="0" y="144"/>
                  </a:moveTo>
                  <a:lnTo>
                    <a:pt x="360" y="144"/>
                  </a:lnTo>
                  <a:lnTo>
                    <a:pt x="503" y="0"/>
                  </a:lnTo>
                  <a:lnTo>
                    <a:pt x="145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12" name="Freeform 468"/>
            <p:cNvSpPr>
              <a:spLocks/>
            </p:cNvSpPr>
            <p:nvPr/>
          </p:nvSpPr>
          <p:spPr bwMode="auto">
            <a:xfrm>
              <a:off x="2834" y="1447"/>
              <a:ext cx="143" cy="624"/>
            </a:xfrm>
            <a:custGeom>
              <a:avLst/>
              <a:gdLst>
                <a:gd name="T0" fmla="*/ 0 w 143"/>
                <a:gd name="T1" fmla="*/ 144 h 624"/>
                <a:gd name="T2" fmla="*/ 0 w 143"/>
                <a:gd name="T3" fmla="*/ 624 h 624"/>
                <a:gd name="T4" fmla="*/ 143 w 143"/>
                <a:gd name="T5" fmla="*/ 480 h 624"/>
                <a:gd name="T6" fmla="*/ 143 w 143"/>
                <a:gd name="T7" fmla="*/ 0 h 624"/>
                <a:gd name="T8" fmla="*/ 0 w 143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624">
                  <a:moveTo>
                    <a:pt x="0" y="144"/>
                  </a:moveTo>
                  <a:lnTo>
                    <a:pt x="0" y="624"/>
                  </a:lnTo>
                  <a:lnTo>
                    <a:pt x="143" y="480"/>
                  </a:lnTo>
                  <a:lnTo>
                    <a:pt x="143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13" name="Freeform 469"/>
            <p:cNvSpPr>
              <a:spLocks/>
            </p:cNvSpPr>
            <p:nvPr/>
          </p:nvSpPr>
          <p:spPr bwMode="auto">
            <a:xfrm>
              <a:off x="2834" y="1447"/>
              <a:ext cx="143" cy="624"/>
            </a:xfrm>
            <a:custGeom>
              <a:avLst/>
              <a:gdLst>
                <a:gd name="T0" fmla="*/ 0 w 143"/>
                <a:gd name="T1" fmla="*/ 144 h 624"/>
                <a:gd name="T2" fmla="*/ 0 w 143"/>
                <a:gd name="T3" fmla="*/ 624 h 624"/>
                <a:gd name="T4" fmla="*/ 143 w 143"/>
                <a:gd name="T5" fmla="*/ 480 h 624"/>
                <a:gd name="T6" fmla="*/ 143 w 143"/>
                <a:gd name="T7" fmla="*/ 0 h 624"/>
                <a:gd name="T8" fmla="*/ 0 w 143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624">
                  <a:moveTo>
                    <a:pt x="0" y="144"/>
                  </a:moveTo>
                  <a:lnTo>
                    <a:pt x="0" y="624"/>
                  </a:lnTo>
                  <a:lnTo>
                    <a:pt x="143" y="480"/>
                  </a:lnTo>
                  <a:lnTo>
                    <a:pt x="143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14" name="Freeform 470"/>
            <p:cNvSpPr>
              <a:spLocks/>
            </p:cNvSpPr>
            <p:nvPr/>
          </p:nvSpPr>
          <p:spPr bwMode="auto">
            <a:xfrm>
              <a:off x="2834" y="1447"/>
              <a:ext cx="503" cy="144"/>
            </a:xfrm>
            <a:custGeom>
              <a:avLst/>
              <a:gdLst>
                <a:gd name="T0" fmla="*/ 0 w 503"/>
                <a:gd name="T1" fmla="*/ 144 h 144"/>
                <a:gd name="T2" fmla="*/ 361 w 503"/>
                <a:gd name="T3" fmla="*/ 144 h 144"/>
                <a:gd name="T4" fmla="*/ 503 w 503"/>
                <a:gd name="T5" fmla="*/ 0 h 144"/>
                <a:gd name="T6" fmla="*/ 143 w 503"/>
                <a:gd name="T7" fmla="*/ 0 h 144"/>
                <a:gd name="T8" fmla="*/ 0 w 50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44">
                  <a:moveTo>
                    <a:pt x="0" y="144"/>
                  </a:moveTo>
                  <a:lnTo>
                    <a:pt x="361" y="144"/>
                  </a:lnTo>
                  <a:lnTo>
                    <a:pt x="503" y="0"/>
                  </a:lnTo>
                  <a:lnTo>
                    <a:pt x="143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15" name="Freeform 471"/>
            <p:cNvSpPr>
              <a:spLocks/>
            </p:cNvSpPr>
            <p:nvPr/>
          </p:nvSpPr>
          <p:spPr bwMode="auto">
            <a:xfrm>
              <a:off x="2834" y="1447"/>
              <a:ext cx="503" cy="144"/>
            </a:xfrm>
            <a:custGeom>
              <a:avLst/>
              <a:gdLst>
                <a:gd name="T0" fmla="*/ 0 w 503"/>
                <a:gd name="T1" fmla="*/ 144 h 144"/>
                <a:gd name="T2" fmla="*/ 361 w 503"/>
                <a:gd name="T3" fmla="*/ 144 h 144"/>
                <a:gd name="T4" fmla="*/ 503 w 503"/>
                <a:gd name="T5" fmla="*/ 0 h 144"/>
                <a:gd name="T6" fmla="*/ 143 w 503"/>
                <a:gd name="T7" fmla="*/ 0 h 144"/>
                <a:gd name="T8" fmla="*/ 0 w 50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44">
                  <a:moveTo>
                    <a:pt x="0" y="144"/>
                  </a:moveTo>
                  <a:lnTo>
                    <a:pt x="361" y="144"/>
                  </a:lnTo>
                  <a:lnTo>
                    <a:pt x="503" y="0"/>
                  </a:lnTo>
                  <a:lnTo>
                    <a:pt x="143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16" name="Freeform 472"/>
            <p:cNvSpPr>
              <a:spLocks/>
            </p:cNvSpPr>
            <p:nvPr/>
          </p:nvSpPr>
          <p:spPr bwMode="auto">
            <a:xfrm>
              <a:off x="3194" y="1447"/>
              <a:ext cx="143" cy="624"/>
            </a:xfrm>
            <a:custGeom>
              <a:avLst/>
              <a:gdLst>
                <a:gd name="T0" fmla="*/ 0 w 143"/>
                <a:gd name="T1" fmla="*/ 144 h 624"/>
                <a:gd name="T2" fmla="*/ 0 w 143"/>
                <a:gd name="T3" fmla="*/ 624 h 624"/>
                <a:gd name="T4" fmla="*/ 143 w 143"/>
                <a:gd name="T5" fmla="*/ 480 h 624"/>
                <a:gd name="T6" fmla="*/ 143 w 143"/>
                <a:gd name="T7" fmla="*/ 0 h 624"/>
                <a:gd name="T8" fmla="*/ 0 w 143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624">
                  <a:moveTo>
                    <a:pt x="0" y="144"/>
                  </a:moveTo>
                  <a:lnTo>
                    <a:pt x="0" y="624"/>
                  </a:lnTo>
                  <a:lnTo>
                    <a:pt x="143" y="480"/>
                  </a:lnTo>
                  <a:lnTo>
                    <a:pt x="143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17" name="Freeform 473"/>
            <p:cNvSpPr>
              <a:spLocks/>
            </p:cNvSpPr>
            <p:nvPr/>
          </p:nvSpPr>
          <p:spPr bwMode="auto">
            <a:xfrm>
              <a:off x="3194" y="1447"/>
              <a:ext cx="143" cy="624"/>
            </a:xfrm>
            <a:custGeom>
              <a:avLst/>
              <a:gdLst>
                <a:gd name="T0" fmla="*/ 0 w 143"/>
                <a:gd name="T1" fmla="*/ 144 h 624"/>
                <a:gd name="T2" fmla="*/ 0 w 143"/>
                <a:gd name="T3" fmla="*/ 624 h 624"/>
                <a:gd name="T4" fmla="*/ 143 w 143"/>
                <a:gd name="T5" fmla="*/ 480 h 624"/>
                <a:gd name="T6" fmla="*/ 143 w 143"/>
                <a:gd name="T7" fmla="*/ 0 h 624"/>
                <a:gd name="T8" fmla="*/ 0 w 143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624">
                  <a:moveTo>
                    <a:pt x="0" y="144"/>
                  </a:moveTo>
                  <a:lnTo>
                    <a:pt x="0" y="624"/>
                  </a:lnTo>
                  <a:lnTo>
                    <a:pt x="143" y="480"/>
                  </a:lnTo>
                  <a:lnTo>
                    <a:pt x="143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18" name="Freeform 474"/>
            <p:cNvSpPr>
              <a:spLocks/>
            </p:cNvSpPr>
            <p:nvPr/>
          </p:nvSpPr>
          <p:spPr bwMode="auto">
            <a:xfrm>
              <a:off x="3194" y="1447"/>
              <a:ext cx="503" cy="144"/>
            </a:xfrm>
            <a:custGeom>
              <a:avLst/>
              <a:gdLst>
                <a:gd name="T0" fmla="*/ 0 w 503"/>
                <a:gd name="T1" fmla="*/ 144 h 144"/>
                <a:gd name="T2" fmla="*/ 361 w 503"/>
                <a:gd name="T3" fmla="*/ 144 h 144"/>
                <a:gd name="T4" fmla="*/ 503 w 503"/>
                <a:gd name="T5" fmla="*/ 0 h 144"/>
                <a:gd name="T6" fmla="*/ 143 w 503"/>
                <a:gd name="T7" fmla="*/ 0 h 144"/>
                <a:gd name="T8" fmla="*/ 0 w 50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44">
                  <a:moveTo>
                    <a:pt x="0" y="144"/>
                  </a:moveTo>
                  <a:lnTo>
                    <a:pt x="361" y="144"/>
                  </a:lnTo>
                  <a:lnTo>
                    <a:pt x="503" y="0"/>
                  </a:lnTo>
                  <a:lnTo>
                    <a:pt x="143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102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19" name="Freeform 475"/>
            <p:cNvSpPr>
              <a:spLocks/>
            </p:cNvSpPr>
            <p:nvPr/>
          </p:nvSpPr>
          <p:spPr bwMode="auto">
            <a:xfrm>
              <a:off x="3194" y="1447"/>
              <a:ext cx="503" cy="144"/>
            </a:xfrm>
            <a:custGeom>
              <a:avLst/>
              <a:gdLst>
                <a:gd name="T0" fmla="*/ 0 w 503"/>
                <a:gd name="T1" fmla="*/ 144 h 144"/>
                <a:gd name="T2" fmla="*/ 361 w 503"/>
                <a:gd name="T3" fmla="*/ 144 h 144"/>
                <a:gd name="T4" fmla="*/ 503 w 503"/>
                <a:gd name="T5" fmla="*/ 0 h 144"/>
                <a:gd name="T6" fmla="*/ 143 w 503"/>
                <a:gd name="T7" fmla="*/ 0 h 144"/>
                <a:gd name="T8" fmla="*/ 0 w 50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44">
                  <a:moveTo>
                    <a:pt x="0" y="144"/>
                  </a:moveTo>
                  <a:lnTo>
                    <a:pt x="361" y="144"/>
                  </a:lnTo>
                  <a:lnTo>
                    <a:pt x="503" y="0"/>
                  </a:lnTo>
                  <a:lnTo>
                    <a:pt x="143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20" name="Freeform 476"/>
            <p:cNvSpPr>
              <a:spLocks/>
            </p:cNvSpPr>
            <p:nvPr/>
          </p:nvSpPr>
          <p:spPr bwMode="auto">
            <a:xfrm>
              <a:off x="3554" y="1447"/>
              <a:ext cx="143" cy="624"/>
            </a:xfrm>
            <a:custGeom>
              <a:avLst/>
              <a:gdLst>
                <a:gd name="T0" fmla="*/ 0 w 143"/>
                <a:gd name="T1" fmla="*/ 144 h 624"/>
                <a:gd name="T2" fmla="*/ 0 w 143"/>
                <a:gd name="T3" fmla="*/ 624 h 624"/>
                <a:gd name="T4" fmla="*/ 143 w 143"/>
                <a:gd name="T5" fmla="*/ 480 h 624"/>
                <a:gd name="T6" fmla="*/ 143 w 143"/>
                <a:gd name="T7" fmla="*/ 0 h 624"/>
                <a:gd name="T8" fmla="*/ 0 w 143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624">
                  <a:moveTo>
                    <a:pt x="0" y="144"/>
                  </a:moveTo>
                  <a:lnTo>
                    <a:pt x="0" y="624"/>
                  </a:lnTo>
                  <a:lnTo>
                    <a:pt x="143" y="480"/>
                  </a:lnTo>
                  <a:lnTo>
                    <a:pt x="143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21" name="Freeform 477"/>
            <p:cNvSpPr>
              <a:spLocks/>
            </p:cNvSpPr>
            <p:nvPr/>
          </p:nvSpPr>
          <p:spPr bwMode="auto">
            <a:xfrm>
              <a:off x="3554" y="1447"/>
              <a:ext cx="143" cy="624"/>
            </a:xfrm>
            <a:custGeom>
              <a:avLst/>
              <a:gdLst>
                <a:gd name="T0" fmla="*/ 0 w 143"/>
                <a:gd name="T1" fmla="*/ 144 h 624"/>
                <a:gd name="T2" fmla="*/ 0 w 143"/>
                <a:gd name="T3" fmla="*/ 624 h 624"/>
                <a:gd name="T4" fmla="*/ 143 w 143"/>
                <a:gd name="T5" fmla="*/ 480 h 624"/>
                <a:gd name="T6" fmla="*/ 143 w 143"/>
                <a:gd name="T7" fmla="*/ 0 h 624"/>
                <a:gd name="T8" fmla="*/ 0 w 143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624">
                  <a:moveTo>
                    <a:pt x="0" y="144"/>
                  </a:moveTo>
                  <a:lnTo>
                    <a:pt x="0" y="624"/>
                  </a:lnTo>
                  <a:lnTo>
                    <a:pt x="143" y="480"/>
                  </a:lnTo>
                  <a:lnTo>
                    <a:pt x="143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22" name="Rectangle 478"/>
            <p:cNvSpPr>
              <a:spLocks noChangeArrowheads="1"/>
            </p:cNvSpPr>
            <p:nvPr/>
          </p:nvSpPr>
          <p:spPr bwMode="auto">
            <a:xfrm>
              <a:off x="1395" y="1591"/>
              <a:ext cx="359" cy="4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23" name="Rectangle 479"/>
            <p:cNvSpPr>
              <a:spLocks noChangeArrowheads="1"/>
            </p:cNvSpPr>
            <p:nvPr/>
          </p:nvSpPr>
          <p:spPr bwMode="auto">
            <a:xfrm>
              <a:off x="1395" y="1591"/>
              <a:ext cx="359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24" name="Rectangle 480"/>
            <p:cNvSpPr>
              <a:spLocks noChangeArrowheads="1"/>
            </p:cNvSpPr>
            <p:nvPr/>
          </p:nvSpPr>
          <p:spPr bwMode="auto">
            <a:xfrm>
              <a:off x="1754" y="1591"/>
              <a:ext cx="360" cy="4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25" name="Rectangle 481"/>
            <p:cNvSpPr>
              <a:spLocks noChangeArrowheads="1"/>
            </p:cNvSpPr>
            <p:nvPr/>
          </p:nvSpPr>
          <p:spPr bwMode="auto">
            <a:xfrm>
              <a:off x="1754" y="1591"/>
              <a:ext cx="360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26" name="Rectangle 482"/>
            <p:cNvSpPr>
              <a:spLocks noChangeArrowheads="1"/>
            </p:cNvSpPr>
            <p:nvPr/>
          </p:nvSpPr>
          <p:spPr bwMode="auto">
            <a:xfrm>
              <a:off x="2114" y="1591"/>
              <a:ext cx="360" cy="4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27" name="Rectangle 483"/>
            <p:cNvSpPr>
              <a:spLocks noChangeArrowheads="1"/>
            </p:cNvSpPr>
            <p:nvPr/>
          </p:nvSpPr>
          <p:spPr bwMode="auto">
            <a:xfrm>
              <a:off x="2114" y="1591"/>
              <a:ext cx="360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28" name="Rectangle 484"/>
            <p:cNvSpPr>
              <a:spLocks noChangeArrowheads="1"/>
            </p:cNvSpPr>
            <p:nvPr/>
          </p:nvSpPr>
          <p:spPr bwMode="auto">
            <a:xfrm>
              <a:off x="2474" y="1591"/>
              <a:ext cx="360" cy="4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29" name="Rectangle 485"/>
            <p:cNvSpPr>
              <a:spLocks noChangeArrowheads="1"/>
            </p:cNvSpPr>
            <p:nvPr/>
          </p:nvSpPr>
          <p:spPr bwMode="auto">
            <a:xfrm>
              <a:off x="2474" y="1591"/>
              <a:ext cx="360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30" name="Rectangle 486"/>
            <p:cNvSpPr>
              <a:spLocks noChangeArrowheads="1"/>
            </p:cNvSpPr>
            <p:nvPr/>
          </p:nvSpPr>
          <p:spPr bwMode="auto">
            <a:xfrm>
              <a:off x="2834" y="1591"/>
              <a:ext cx="360" cy="4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31" name="Rectangle 487"/>
            <p:cNvSpPr>
              <a:spLocks noChangeArrowheads="1"/>
            </p:cNvSpPr>
            <p:nvPr/>
          </p:nvSpPr>
          <p:spPr bwMode="auto">
            <a:xfrm>
              <a:off x="2834" y="1591"/>
              <a:ext cx="360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32" name="Rectangle 488"/>
            <p:cNvSpPr>
              <a:spLocks noChangeArrowheads="1"/>
            </p:cNvSpPr>
            <p:nvPr/>
          </p:nvSpPr>
          <p:spPr bwMode="auto">
            <a:xfrm>
              <a:off x="3194" y="1591"/>
              <a:ext cx="360" cy="4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33" name="Rectangle 489"/>
            <p:cNvSpPr>
              <a:spLocks noChangeArrowheads="1"/>
            </p:cNvSpPr>
            <p:nvPr/>
          </p:nvSpPr>
          <p:spPr bwMode="auto">
            <a:xfrm>
              <a:off x="3194" y="1591"/>
              <a:ext cx="360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sp>
        <p:nvSpPr>
          <p:cNvPr id="534" name="TextBox 66"/>
          <p:cNvSpPr txBox="1">
            <a:spLocks noChangeArrowheads="1"/>
          </p:cNvSpPr>
          <p:nvPr/>
        </p:nvSpPr>
        <p:spPr bwMode="auto">
          <a:xfrm>
            <a:off x="8063453" y="2330384"/>
            <a:ext cx="1564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 err="1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Dimensi</a:t>
            </a:r>
            <a:r>
              <a:rPr lang="en-US" sz="1200" b="1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Proses </a:t>
            </a:r>
            <a:r>
              <a:rPr lang="en-US" sz="1200" b="1" dirty="0" err="1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Berpikir</a:t>
            </a:r>
            <a:endParaRPr lang="en-US" sz="1200" b="1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35" name="TextBox 534"/>
          <p:cNvSpPr txBox="1"/>
          <p:nvPr/>
        </p:nvSpPr>
        <p:spPr>
          <a:xfrm rot="13776142">
            <a:off x="8056576" y="2643381"/>
            <a:ext cx="369332" cy="113711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d-ID" sz="1200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M</a:t>
            </a:r>
            <a:r>
              <a:rPr lang="en-US" sz="1200" dirty="0" err="1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engingat</a:t>
            </a:r>
            <a:endParaRPr lang="en-US" sz="120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36" name="TextBox 535"/>
          <p:cNvSpPr txBox="1"/>
          <p:nvPr/>
        </p:nvSpPr>
        <p:spPr>
          <a:xfrm rot="13770056">
            <a:off x="8474633" y="2638264"/>
            <a:ext cx="369332" cy="115497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d-ID" sz="1200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M</a:t>
            </a:r>
            <a:r>
              <a:rPr lang="en-US" sz="1200" dirty="0" err="1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emahami</a:t>
            </a:r>
            <a:endParaRPr lang="en-US" sz="120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37" name="TextBox 536"/>
          <p:cNvSpPr txBox="1"/>
          <p:nvPr/>
        </p:nvSpPr>
        <p:spPr>
          <a:xfrm rot="13720140">
            <a:off x="8914960" y="2463362"/>
            <a:ext cx="369332" cy="133282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Menerapkan</a:t>
            </a:r>
            <a:r>
              <a:rPr lang="en-US" sz="12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</p:txBody>
      </p:sp>
      <p:sp>
        <p:nvSpPr>
          <p:cNvPr id="538" name="TextBox 537"/>
          <p:cNvSpPr txBox="1"/>
          <p:nvPr/>
        </p:nvSpPr>
        <p:spPr>
          <a:xfrm rot="13676333">
            <a:off x="9186985" y="2691418"/>
            <a:ext cx="369332" cy="107822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Menganalisis</a:t>
            </a:r>
            <a:r>
              <a:rPr lang="en-US" sz="12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</p:txBody>
      </p:sp>
      <p:sp>
        <p:nvSpPr>
          <p:cNvPr id="539" name="TextBox 538"/>
          <p:cNvSpPr txBox="1"/>
          <p:nvPr/>
        </p:nvSpPr>
        <p:spPr>
          <a:xfrm rot="13582952">
            <a:off x="9604705" y="2584315"/>
            <a:ext cx="369332" cy="119928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Mengevaluasi</a:t>
            </a:r>
            <a:endParaRPr lang="en-US" sz="120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40" name="TextBox 539"/>
          <p:cNvSpPr txBox="1"/>
          <p:nvPr/>
        </p:nvSpPr>
        <p:spPr>
          <a:xfrm rot="13505560">
            <a:off x="9932131" y="2874772"/>
            <a:ext cx="369332" cy="89370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Mencipta</a:t>
            </a:r>
            <a:endParaRPr lang="en-US" sz="120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541" name="Straight Arrow Connector 540"/>
          <p:cNvCxnSpPr/>
          <p:nvPr/>
        </p:nvCxnSpPr>
        <p:spPr>
          <a:xfrm flipV="1">
            <a:off x="8349626" y="2850050"/>
            <a:ext cx="895798" cy="917"/>
          </a:xfrm>
          <a:prstGeom prst="straightConnector1">
            <a:avLst/>
          </a:prstGeom>
          <a:ln>
            <a:solidFill>
              <a:srgbClr val="3C92D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2" name="TextBox 541"/>
          <p:cNvSpPr txBox="1"/>
          <p:nvPr/>
        </p:nvSpPr>
        <p:spPr>
          <a:xfrm>
            <a:off x="9949422" y="5242141"/>
            <a:ext cx="1110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Faktual</a:t>
            </a:r>
            <a:endParaRPr lang="en-US" sz="120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43" name="TextBox 542"/>
          <p:cNvSpPr txBox="1"/>
          <p:nvPr/>
        </p:nvSpPr>
        <p:spPr>
          <a:xfrm>
            <a:off x="9809475" y="5394832"/>
            <a:ext cx="1106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Konseptual</a:t>
            </a:r>
            <a:r>
              <a:rPr lang="en-US" sz="12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</p:txBody>
      </p:sp>
      <p:sp>
        <p:nvSpPr>
          <p:cNvPr id="544" name="TextBox 543"/>
          <p:cNvSpPr txBox="1"/>
          <p:nvPr/>
        </p:nvSpPr>
        <p:spPr>
          <a:xfrm>
            <a:off x="9651494" y="5525457"/>
            <a:ext cx="1119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Prosedural</a:t>
            </a:r>
            <a:r>
              <a:rPr lang="en-US" sz="12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</p:txBody>
      </p:sp>
      <p:sp>
        <p:nvSpPr>
          <p:cNvPr id="545" name="TextBox 544"/>
          <p:cNvSpPr txBox="1"/>
          <p:nvPr/>
        </p:nvSpPr>
        <p:spPr>
          <a:xfrm>
            <a:off x="9533307" y="5677618"/>
            <a:ext cx="130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Metakognitif</a:t>
            </a:r>
            <a:r>
              <a:rPr lang="en-US" sz="1200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n-US" sz="120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546" name="Straight Arrow Connector 545"/>
          <p:cNvCxnSpPr/>
          <p:nvPr/>
        </p:nvCxnSpPr>
        <p:spPr>
          <a:xfrm flipH="1">
            <a:off x="10391370" y="5274325"/>
            <a:ext cx="771992" cy="1019647"/>
          </a:xfrm>
          <a:prstGeom prst="straightConnector1">
            <a:avLst/>
          </a:prstGeom>
          <a:ln>
            <a:solidFill>
              <a:srgbClr val="3C92D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7" name="TextBox 546"/>
          <p:cNvSpPr txBox="1"/>
          <p:nvPr/>
        </p:nvSpPr>
        <p:spPr>
          <a:xfrm>
            <a:off x="7569905" y="4394473"/>
            <a:ext cx="1539969" cy="30777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SG" sz="1400" kern="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SMA/SMK</a:t>
            </a:r>
          </a:p>
        </p:txBody>
      </p:sp>
      <p:sp>
        <p:nvSpPr>
          <p:cNvPr id="548" name="TextBox 547"/>
          <p:cNvSpPr txBox="1"/>
          <p:nvPr/>
        </p:nvSpPr>
        <p:spPr>
          <a:xfrm>
            <a:off x="7881188" y="4870298"/>
            <a:ext cx="604381" cy="30777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SG" sz="1400" kern="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SMP</a:t>
            </a:r>
          </a:p>
        </p:txBody>
      </p:sp>
      <p:sp>
        <p:nvSpPr>
          <p:cNvPr id="549" name="TextBox 548"/>
          <p:cNvSpPr txBox="1"/>
          <p:nvPr/>
        </p:nvSpPr>
        <p:spPr>
          <a:xfrm>
            <a:off x="7970628" y="5292429"/>
            <a:ext cx="417492" cy="30777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SG" sz="1400" kern="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SD</a:t>
            </a:r>
          </a:p>
        </p:txBody>
      </p:sp>
      <p:sp>
        <p:nvSpPr>
          <p:cNvPr id="550" name="TextBox 67"/>
          <p:cNvSpPr txBox="1">
            <a:spLocks noChangeArrowheads="1"/>
          </p:cNvSpPr>
          <p:nvPr/>
        </p:nvSpPr>
        <p:spPr bwMode="auto">
          <a:xfrm>
            <a:off x="5764189" y="3807353"/>
            <a:ext cx="1327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dirty="0" err="1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Keluasan</a:t>
            </a:r>
            <a:r>
              <a:rPr lang="en-US" sz="1200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&amp; </a:t>
            </a:r>
            <a:r>
              <a:rPr lang="en-US" sz="1200" dirty="0" err="1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Kedalaman</a:t>
            </a:r>
            <a:endParaRPr lang="en-US" sz="120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551" name="Straight Arrow Connector 550"/>
          <p:cNvCxnSpPr/>
          <p:nvPr/>
        </p:nvCxnSpPr>
        <p:spPr>
          <a:xfrm flipV="1">
            <a:off x="6677200" y="4418697"/>
            <a:ext cx="3176" cy="1113531"/>
          </a:xfrm>
          <a:prstGeom prst="straightConnector1">
            <a:avLst/>
          </a:prstGeom>
          <a:ln>
            <a:solidFill>
              <a:srgbClr val="3C92D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2" name="TextBox 65"/>
          <p:cNvSpPr txBox="1">
            <a:spLocks noChangeArrowheads="1"/>
          </p:cNvSpPr>
          <p:nvPr/>
        </p:nvSpPr>
        <p:spPr bwMode="auto">
          <a:xfrm rot="18459090">
            <a:off x="10384660" y="5589994"/>
            <a:ext cx="1428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 err="1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Dimensi</a:t>
            </a:r>
            <a:r>
              <a:rPr lang="en-US" sz="1200" b="1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Pengetahuan</a:t>
            </a:r>
            <a:endParaRPr lang="en-US" sz="1200" b="1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53" name="Right Arrow 552"/>
          <p:cNvSpPr/>
          <p:nvPr/>
        </p:nvSpPr>
        <p:spPr>
          <a:xfrm>
            <a:off x="5734959" y="1782769"/>
            <a:ext cx="482873" cy="355426"/>
          </a:xfrm>
          <a:prstGeom prst="rightArrow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097" kern="0">
              <a:solidFill>
                <a:prstClr val="white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0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640" y="92597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 smtClean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Hasil</a:t>
            </a:r>
            <a:r>
              <a:rPr lang="en-US" sz="2800" dirty="0" smtClean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Perbaikan</a:t>
            </a:r>
            <a:r>
              <a:rPr lang="en-US" sz="2800" dirty="0" smtClean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Dokumen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Kurikulum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2013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4324" y="1186472"/>
            <a:ext cx="9470330" cy="3696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4. </a:t>
            </a:r>
            <a:r>
              <a:rPr lang="en-US" b="1" dirty="0" err="1" smtClean="0">
                <a:latin typeface="Century Gothic" charset="0"/>
                <a:ea typeface="Century Gothic" charset="0"/>
                <a:cs typeface="Century Gothic" charset="0"/>
              </a:rPr>
              <a:t>Pemberian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err="1" smtClean="0">
                <a:latin typeface="Century Gothic" charset="0"/>
                <a:ea typeface="Century Gothic" charset="0"/>
                <a:cs typeface="Century Gothic" charset="0"/>
              </a:rPr>
              <a:t>Ruang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err="1" smtClean="0">
                <a:latin typeface="Century Gothic" charset="0"/>
                <a:ea typeface="Century Gothic" charset="0"/>
                <a:cs typeface="Century Gothic" charset="0"/>
              </a:rPr>
              <a:t>Kreatif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err="1" smtClean="0">
                <a:latin typeface="Century Gothic" charset="0"/>
                <a:ea typeface="Century Gothic" charset="0"/>
                <a:cs typeface="Century Gothic" charset="0"/>
              </a:rPr>
              <a:t>kepada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 Guru</a:t>
            </a:r>
            <a:endParaRPr lang="en-US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554" name="Group 553"/>
          <p:cNvGrpSpPr/>
          <p:nvPr/>
        </p:nvGrpSpPr>
        <p:grpSpPr>
          <a:xfrm>
            <a:off x="808128" y="2019946"/>
            <a:ext cx="7421471" cy="1200329"/>
            <a:chOff x="203414" y="3155335"/>
            <a:chExt cx="7421471" cy="1200329"/>
          </a:xfrm>
        </p:grpSpPr>
        <p:sp>
          <p:nvSpPr>
            <p:cNvPr id="555" name="TextBox 554"/>
            <p:cNvSpPr txBox="1"/>
            <p:nvPr/>
          </p:nvSpPr>
          <p:spPr>
            <a:xfrm>
              <a:off x="1053804" y="3155335"/>
              <a:ext cx="657108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Silabus</a:t>
              </a:r>
              <a:r>
                <a:rPr lang="en-US" dirty="0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yang </a:t>
              </a:r>
              <a:r>
                <a:rPr lang="en-US" dirty="0" err="1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disiapkan</a:t>
              </a:r>
              <a:r>
                <a:rPr lang="en-US" dirty="0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Pemerintah</a:t>
              </a:r>
              <a:r>
                <a:rPr lang="en-US" dirty="0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merupakan</a:t>
              </a:r>
              <a:r>
                <a:rPr lang="en-US" dirty="0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salah</a:t>
              </a:r>
              <a:r>
                <a:rPr lang="en-US" b="1" dirty="0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satu</a:t>
              </a:r>
              <a:r>
                <a:rPr lang="en-US" b="1" dirty="0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model </a:t>
              </a:r>
              <a:r>
                <a:rPr lang="en-US" b="1" dirty="0" err="1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untuk</a:t>
              </a:r>
              <a:r>
                <a:rPr lang="en-US" b="1" dirty="0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memberi</a:t>
              </a:r>
              <a:r>
                <a:rPr lang="en-US" b="1" dirty="0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inspirasi</a:t>
              </a:r>
              <a:r>
                <a:rPr lang="en-US" dirty="0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. Guru </a:t>
              </a:r>
              <a:r>
                <a:rPr lang="en-US" dirty="0" err="1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dapat</a:t>
              </a:r>
              <a:r>
                <a:rPr lang="en-US" dirty="0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mengembangkannya</a:t>
              </a:r>
              <a:r>
                <a:rPr lang="en-US" dirty="0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sesuai</a:t>
              </a:r>
              <a:r>
                <a:rPr lang="en-US" dirty="0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dengan</a:t>
              </a:r>
              <a:r>
                <a:rPr lang="en-US" dirty="0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konteks</a:t>
              </a:r>
              <a:r>
                <a:rPr lang="en-US" dirty="0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yang </a:t>
              </a:r>
              <a:r>
                <a:rPr lang="en-US" dirty="0" err="1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relevan</a:t>
              </a:r>
              <a:r>
                <a:rPr lang="en-US" dirty="0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.</a:t>
              </a:r>
              <a:endParaRPr lang="en-US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56" name="Oval 555"/>
            <p:cNvSpPr/>
            <p:nvPr/>
          </p:nvSpPr>
          <p:spPr>
            <a:xfrm>
              <a:off x="203414" y="3190382"/>
              <a:ext cx="748646" cy="76090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2" tIns="45707" rIns="91412" bIns="45707" rtlCol="0" anchor="ctr"/>
            <a:lstStyle/>
            <a:p>
              <a:pPr algn="ctr"/>
              <a:r>
                <a:rPr lang="en-US" sz="3500" b="1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1</a:t>
              </a:r>
            </a:p>
          </p:txBody>
        </p:sp>
      </p:grpSp>
      <p:grpSp>
        <p:nvGrpSpPr>
          <p:cNvPr id="557" name="Group 556"/>
          <p:cNvGrpSpPr/>
          <p:nvPr/>
        </p:nvGrpSpPr>
        <p:grpSpPr>
          <a:xfrm>
            <a:off x="808128" y="3240289"/>
            <a:ext cx="7902734" cy="923330"/>
            <a:chOff x="271890" y="3286584"/>
            <a:chExt cx="7902734" cy="923330"/>
          </a:xfrm>
        </p:grpSpPr>
        <p:sp>
          <p:nvSpPr>
            <p:cNvPr id="558" name="TextBox 557"/>
            <p:cNvSpPr txBox="1"/>
            <p:nvPr/>
          </p:nvSpPr>
          <p:spPr>
            <a:xfrm>
              <a:off x="1122279" y="3286584"/>
              <a:ext cx="70523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Dalam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pembelajaran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tematik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(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khusus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jenjang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SD), 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guru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dapat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mengembangkan</a:t>
              </a:r>
              <a:r>
                <a:rPr lang="en-US" b="1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tema</a:t>
              </a:r>
              <a:r>
                <a:rPr lang="en-US" b="1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dan</a:t>
              </a:r>
              <a:r>
                <a:rPr lang="en-US" b="1" dirty="0">
                  <a:latin typeface="Century Gothic" charset="0"/>
                  <a:ea typeface="Century Gothic" charset="0"/>
                  <a:cs typeface="Century Gothic" charset="0"/>
                </a:rPr>
                <a:t> sub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tema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sesuai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dengan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konteks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yang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relevan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.</a:t>
              </a:r>
              <a:endParaRPr lang="en-US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59" name="Oval 558"/>
            <p:cNvSpPr/>
            <p:nvPr/>
          </p:nvSpPr>
          <p:spPr>
            <a:xfrm>
              <a:off x="271890" y="3286584"/>
              <a:ext cx="748646" cy="76090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2" tIns="45707" rIns="91412" bIns="45707" rtlCol="0" anchor="ctr"/>
            <a:lstStyle/>
            <a:p>
              <a:pPr algn="ctr"/>
              <a:r>
                <a:rPr lang="en-US" sz="3500" b="1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2</a:t>
              </a:r>
            </a:p>
          </p:txBody>
        </p:sp>
      </p:grpSp>
      <p:grpSp>
        <p:nvGrpSpPr>
          <p:cNvPr id="560" name="Group 559"/>
          <p:cNvGrpSpPr/>
          <p:nvPr/>
        </p:nvGrpSpPr>
        <p:grpSpPr>
          <a:xfrm>
            <a:off x="808128" y="4404898"/>
            <a:ext cx="8287745" cy="1497031"/>
            <a:chOff x="271890" y="2980508"/>
            <a:chExt cx="8287745" cy="1497031"/>
          </a:xfrm>
        </p:grpSpPr>
        <p:sp>
          <p:nvSpPr>
            <p:cNvPr id="561" name="TextBox 560"/>
            <p:cNvSpPr txBox="1"/>
            <p:nvPr/>
          </p:nvSpPr>
          <p:spPr>
            <a:xfrm>
              <a:off x="1122280" y="3000211"/>
              <a:ext cx="743735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9700" indent="-139700">
                <a:buFont typeface="Arial" charset="0"/>
                <a:buChar char="•"/>
              </a:pP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5M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merupakan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kemampuan</a:t>
              </a:r>
              <a:r>
                <a:rPr lang="en-US" b="1" dirty="0">
                  <a:latin typeface="Century Gothic" charset="0"/>
                  <a:ea typeface="Century Gothic" charset="0"/>
                  <a:cs typeface="Century Gothic" charset="0"/>
                </a:rPr>
                <a:t> proses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berpikir</a:t>
              </a:r>
              <a:r>
                <a:rPr lang="en-US" b="1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yang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perlu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dilatihkan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secara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terus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menerus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melalui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pembelajaran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agar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siswa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terbiasa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berpikir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secara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saintifik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. </a:t>
              </a:r>
              <a:endParaRPr lang="en-US" dirty="0" smtClean="0">
                <a:latin typeface="Century Gothic" charset="0"/>
                <a:ea typeface="Century Gothic" charset="0"/>
                <a:cs typeface="Century Gothic" charset="0"/>
              </a:endParaRPr>
            </a:p>
            <a:p>
              <a:pPr marL="139700" indent="-139700">
                <a:buFont typeface="Arial" charset="0"/>
                <a:buChar char="•"/>
              </a:pPr>
              <a:r>
                <a:rPr lang="en-US" b="1" dirty="0" smtClean="0">
                  <a:latin typeface="Century Gothic" charset="0"/>
                  <a:ea typeface="Century Gothic" charset="0"/>
                  <a:cs typeface="Century Gothic" charset="0"/>
                </a:rPr>
                <a:t>5M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bukanlah</a:t>
              </a:r>
              <a:r>
                <a:rPr lang="en-US" b="1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 smtClean="0">
                  <a:latin typeface="Century Gothic" charset="0"/>
                  <a:ea typeface="Century Gothic" charset="0"/>
                  <a:cs typeface="Century Gothic" charset="0"/>
                </a:rPr>
                <a:t>prosedur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atau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langkah-langkah</a:t>
              </a:r>
              <a:r>
                <a:rPr lang="en-US" b="1" dirty="0" smtClean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atau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pendekatan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pembelajaran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.</a:t>
              </a:r>
              <a:endParaRPr lang="en-US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62" name="Oval 561"/>
            <p:cNvSpPr/>
            <p:nvPr/>
          </p:nvSpPr>
          <p:spPr>
            <a:xfrm>
              <a:off x="271890" y="2980508"/>
              <a:ext cx="748646" cy="76090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2" tIns="45707" rIns="91412" bIns="45707" rtlCol="0" anchor="ctr"/>
            <a:lstStyle/>
            <a:p>
              <a:pPr algn="ctr"/>
              <a:r>
                <a:rPr lang="en-US" sz="3500" b="1" dirty="0" smtClean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3</a:t>
              </a:r>
              <a:endParaRPr lang="en-US" sz="35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0488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992777" y="3943400"/>
            <a:ext cx="10384972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178" y="1743144"/>
            <a:ext cx="111426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  <a:r>
              <a:rPr lang="en-US" sz="8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Penumbuhan</a:t>
            </a:r>
            <a:r>
              <a:rPr lang="en-US" sz="3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/</a:t>
            </a:r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Pendidikan</a:t>
            </a:r>
            <a:r>
              <a:rPr lang="en-US" sz="3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Karakter</a:t>
            </a:r>
            <a:endParaRPr lang="en-US" sz="3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8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3913" y="84277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Penumbuhan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Karakter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809442577"/>
              </p:ext>
            </p:extLst>
          </p:nvPr>
        </p:nvGraphicFramePr>
        <p:xfrm>
          <a:off x="367840" y="1357671"/>
          <a:ext cx="6907048" cy="4624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/>
          <p:cNvSpPr/>
          <p:nvPr/>
        </p:nvSpPr>
        <p:spPr>
          <a:xfrm>
            <a:off x="1192191" y="1099597"/>
            <a:ext cx="5416952" cy="540537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3913" y="729206"/>
            <a:ext cx="6296771" cy="612879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25412" y="3067566"/>
            <a:ext cx="4294799" cy="2571096"/>
          </a:xfrm>
          <a:prstGeom prst="rect">
            <a:avLst/>
          </a:prstGeom>
          <a:solidFill>
            <a:schemeClr val="bg2"/>
          </a:solidFill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pPr marL="342900" indent="-342900">
              <a:buAutoNum type="arabicPeriod"/>
            </a:pP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Pembelajaran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yang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bermakna</a:t>
            </a:r>
            <a:endParaRPr lang="en-US" sz="1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pPr marL="342900" indent="-342900">
              <a:buAutoNum type="arabicPeriod"/>
            </a:pP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Ekosistem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budaya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sekolah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yang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sehat</a:t>
            </a:r>
            <a:endParaRPr lang="en-US" sz="1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pPr marL="342900" indent="-342900">
              <a:buAutoNum type="arabicPeriod"/>
            </a:pP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Guru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sebagai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panutan</a:t>
            </a:r>
            <a:endParaRPr lang="en-US" sz="1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pPr marL="342900" indent="-342900">
              <a:buAutoNum type="arabicPeriod"/>
            </a:pP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Lingkungan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keluarga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masyarakat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yang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memperkuat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penumbuhan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nilai-nilai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karakter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budi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pekerti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anak</a:t>
            </a:r>
            <a:endParaRPr lang="en-US" sz="1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pPr marL="342900" indent="-342900">
              <a:buAutoNum type="arabicPeriod"/>
            </a:pPr>
            <a:endParaRPr lang="en-US" sz="1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12" name="Oval 11"/>
          <p:cNvSpPr/>
          <p:nvPr/>
        </p:nvSpPr>
        <p:spPr>
          <a:xfrm rot="1343414">
            <a:off x="2543452" y="2332974"/>
            <a:ext cx="2562657" cy="2674234"/>
          </a:xfrm>
          <a:prstGeom prst="ellipse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dist">
              <a:defRPr/>
            </a:pPr>
            <a:r>
              <a:rPr lang="en-US" b="1" dirty="0" err="1" smtClean="0">
                <a:latin typeface="Avenir Book" charset="0"/>
                <a:ea typeface="Avenir Book" charset="0"/>
                <a:cs typeface="Avenir Book" charset="0"/>
              </a:rPr>
              <a:t>Pembelajaran</a:t>
            </a:r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 yang </a:t>
            </a:r>
            <a:r>
              <a:rPr lang="en-US" b="1" dirty="0" err="1" smtClean="0">
                <a:latin typeface="Avenir Book" charset="0"/>
                <a:ea typeface="Avenir Book" charset="0"/>
                <a:cs typeface="Avenir Book" charset="0"/>
              </a:rPr>
              <a:t>bermakna</a:t>
            </a:r>
            <a:endParaRPr lang="en-US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4" name="Oval 13"/>
          <p:cNvSpPr/>
          <p:nvPr/>
        </p:nvSpPr>
        <p:spPr>
          <a:xfrm rot="1343414">
            <a:off x="789433" y="339158"/>
            <a:ext cx="6222466" cy="6284653"/>
          </a:xfrm>
          <a:prstGeom prst="ellipse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dist">
              <a:defRPr/>
            </a:pPr>
            <a:r>
              <a:rPr lang="en-US" b="1" dirty="0" err="1" smtClean="0">
                <a:latin typeface="Avenir Book" charset="0"/>
                <a:ea typeface="Avenir Book" charset="0"/>
                <a:cs typeface="Avenir Book" charset="0"/>
              </a:rPr>
              <a:t>Ekosistem</a:t>
            </a:r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b="1" dirty="0" err="1" smtClean="0">
                <a:latin typeface="Avenir Book" charset="0"/>
                <a:ea typeface="Avenir Book" charset="0"/>
                <a:cs typeface="Avenir Book" charset="0"/>
              </a:rPr>
              <a:t>dan</a:t>
            </a:r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b="1" dirty="0" err="1" smtClean="0">
                <a:latin typeface="Avenir Book" charset="0"/>
                <a:ea typeface="Avenir Book" charset="0"/>
                <a:cs typeface="Avenir Book" charset="0"/>
              </a:rPr>
              <a:t>budaya</a:t>
            </a:r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b="1" dirty="0" err="1" smtClean="0">
                <a:latin typeface="Avenir Book" charset="0"/>
                <a:ea typeface="Avenir Book" charset="0"/>
                <a:cs typeface="Avenir Book" charset="0"/>
              </a:rPr>
              <a:t>sekolah</a:t>
            </a:r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 yang </a:t>
            </a:r>
            <a:r>
              <a:rPr lang="en-US" b="1" dirty="0" err="1" smtClean="0">
                <a:latin typeface="Avenir Book" charset="0"/>
                <a:ea typeface="Avenir Book" charset="0"/>
                <a:cs typeface="Avenir Book" charset="0"/>
              </a:rPr>
              <a:t>sehat</a:t>
            </a:r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                                    Guru </a:t>
            </a:r>
            <a:r>
              <a:rPr lang="en-US" b="1" dirty="0" err="1" smtClean="0">
                <a:latin typeface="Avenir Book" charset="0"/>
                <a:ea typeface="Avenir Book" charset="0"/>
                <a:cs typeface="Avenir Book" charset="0"/>
              </a:rPr>
              <a:t>sebagai</a:t>
            </a:r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b="1" dirty="0" err="1" smtClean="0">
                <a:latin typeface="Avenir Book" charset="0"/>
                <a:ea typeface="Avenir Book" charset="0"/>
                <a:cs typeface="Avenir Book" charset="0"/>
              </a:rPr>
              <a:t>panutan</a:t>
            </a:r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  </a:t>
            </a:r>
            <a:endParaRPr lang="en-US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7" name="Oval 16"/>
          <p:cNvSpPr/>
          <p:nvPr/>
        </p:nvSpPr>
        <p:spPr>
          <a:xfrm rot="18209937">
            <a:off x="-41841" y="578646"/>
            <a:ext cx="6611858" cy="6576971"/>
          </a:xfrm>
          <a:prstGeom prst="ellipse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dist">
              <a:defRPr/>
            </a:pPr>
            <a:r>
              <a:rPr lang="en-US" b="1" dirty="0" err="1" smtClean="0">
                <a:latin typeface="Avenir Book" charset="0"/>
                <a:ea typeface="Avenir Book" charset="0"/>
                <a:cs typeface="Avenir Book" charset="0"/>
              </a:rPr>
              <a:t>Lingkungan</a:t>
            </a:r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b="1" dirty="0" err="1" smtClean="0">
                <a:latin typeface="Avenir Book" charset="0"/>
                <a:ea typeface="Avenir Book" charset="0"/>
                <a:cs typeface="Avenir Book" charset="0"/>
              </a:rPr>
              <a:t>keluarga</a:t>
            </a:r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b="1" dirty="0" err="1" smtClean="0">
                <a:latin typeface="Avenir Book" charset="0"/>
                <a:ea typeface="Avenir Book" charset="0"/>
                <a:cs typeface="Avenir Book" charset="0"/>
              </a:rPr>
              <a:t>dan</a:t>
            </a:r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b="1" dirty="0" err="1" smtClean="0">
                <a:latin typeface="Avenir Book" charset="0"/>
                <a:ea typeface="Avenir Book" charset="0"/>
                <a:cs typeface="Avenir Book" charset="0"/>
              </a:rPr>
              <a:t>masyarakat</a:t>
            </a:r>
            <a:endParaRPr lang="en-US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992777" y="3943400"/>
            <a:ext cx="10384972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178" y="1743144"/>
            <a:ext cx="111426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r>
              <a:rPr lang="en-US" sz="8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r"/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Kebijakan</a:t>
            </a:r>
            <a:r>
              <a:rPr lang="en-US" sz="3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Umum</a:t>
            </a:r>
            <a:endParaRPr lang="en-US" sz="3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2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/>
          <p:nvPr/>
        </p:nvSpPr>
        <p:spPr>
          <a:xfrm>
            <a:off x="485032" y="48126"/>
            <a:ext cx="1021043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900" b="1" dirty="0" smtClean="0">
                <a:latin typeface="Century Gothic" charset="0"/>
                <a:ea typeface="Century Gothic" charset="0"/>
                <a:cs typeface="Century Gothic" charset="0"/>
              </a:rPr>
              <a:t>…</a:t>
            </a:r>
            <a:r>
              <a:rPr lang="en-US" sz="2900" b="1" dirty="0" smtClean="0">
                <a:latin typeface="Century Gothic" charset="0"/>
                <a:ea typeface="Century Gothic" charset="0"/>
                <a:cs typeface="Century Gothic" charset="0"/>
              </a:rPr>
              <a:t>. </a:t>
            </a:r>
            <a:r>
              <a:rPr lang="en-US" sz="2900" b="1" dirty="0" err="1" smtClean="0">
                <a:latin typeface="Century Gothic" charset="0"/>
                <a:ea typeface="Century Gothic" charset="0"/>
                <a:cs typeface="Century Gothic" charset="0"/>
              </a:rPr>
              <a:t>Penumbuhan</a:t>
            </a:r>
            <a:r>
              <a:rPr lang="en-US" sz="2900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900" b="1" dirty="0" err="1" smtClean="0">
                <a:latin typeface="Century Gothic" charset="0"/>
                <a:ea typeface="Century Gothic" charset="0"/>
                <a:cs typeface="Century Gothic" charset="0"/>
              </a:rPr>
              <a:t>Nilai</a:t>
            </a:r>
            <a:r>
              <a:rPr lang="en-US" sz="2900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900" b="1" dirty="0" err="1" smtClean="0">
                <a:latin typeface="Century Gothic" charset="0"/>
                <a:ea typeface="Century Gothic" charset="0"/>
                <a:cs typeface="Century Gothic" charset="0"/>
              </a:rPr>
              <a:t>bukan</a:t>
            </a:r>
            <a:r>
              <a:rPr lang="en-US" sz="2900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900" b="1" dirty="0" err="1" smtClean="0">
                <a:latin typeface="Century Gothic" charset="0"/>
                <a:ea typeface="Century Gothic" charset="0"/>
                <a:cs typeface="Century Gothic" charset="0"/>
              </a:rPr>
              <a:t>sekedar</a:t>
            </a:r>
            <a:r>
              <a:rPr lang="en-US" sz="2900" b="1" dirty="0" smtClean="0">
                <a:latin typeface="Century Gothic" charset="0"/>
                <a:ea typeface="Century Gothic" charset="0"/>
                <a:cs typeface="Century Gothic" charset="0"/>
              </a:rPr>
              <a:t> Mata </a:t>
            </a:r>
            <a:r>
              <a:rPr lang="en-US" sz="2900" b="1" dirty="0" err="1" smtClean="0">
                <a:latin typeface="Century Gothic" charset="0"/>
                <a:ea typeface="Century Gothic" charset="0"/>
                <a:cs typeface="Century Gothic" charset="0"/>
              </a:rPr>
              <a:t>Pelajaran</a:t>
            </a:r>
            <a:r>
              <a:rPr lang="en-US" sz="2900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is-IS" sz="2900" b="1" dirty="0" smtClean="0">
                <a:latin typeface="Century Gothic" charset="0"/>
                <a:ea typeface="Century Gothic" charset="0"/>
                <a:cs typeface="Century Gothic" charset="0"/>
              </a:rPr>
              <a:t>…</a:t>
            </a:r>
            <a:endParaRPr lang="en-US" sz="29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032" y="1236032"/>
            <a:ext cx="1152000" cy="115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8267" y="1236032"/>
            <a:ext cx="4163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Explicit curriculum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melalui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mata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pelajaran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(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PPKn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Pendidikan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Agama &amp; Budi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Pekerti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Bahasa Indonesia)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atau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melalui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sebagian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kompetensi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inti &amp;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kompetensi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dasar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dalam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mata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pelajaran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.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8267" y="3287205"/>
            <a:ext cx="4163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Hidden curriculum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: guru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sebagai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panutan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teladan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pembelajaran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yang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menekankan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nilai-nilai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(values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)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dll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.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8267" y="5041053"/>
            <a:ext cx="4163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Kokurikuler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Ekstrakurikuler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: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kepramukaan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PMR, OSIS,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olahraga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kesenian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dll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.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52085" y="1187703"/>
            <a:ext cx="3384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Buku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teks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buku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bacaan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pengayaan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(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baik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isi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bacaannya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maupun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ilustrasinya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).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31627" y="3099868"/>
            <a:ext cx="4303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Ekosistem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budaya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sekolah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: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tata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kelola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yang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akuntabel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;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hubungan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antar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warga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sekolah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yang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menjunjung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tinggi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kejujuran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harmonis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&amp;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saling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menghargai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;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dll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.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3443" y="4970877"/>
            <a:ext cx="4578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Pendidikan</a:t>
            </a:r>
            <a:r>
              <a:rPr lang="en-US" dirty="0">
                <a:latin typeface="Century Gothic" panose="020B0502020202020204" pitchFamily="34" charset="0"/>
                <a:ea typeface="Avenir Next" charset="0"/>
                <a:cs typeface="Avenir Next" charset="0"/>
              </a:rPr>
              <a:t> di </a:t>
            </a:r>
            <a:r>
              <a:rPr lang="en-US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keluarga</a:t>
            </a:r>
            <a:r>
              <a:rPr lang="en-US" dirty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dirty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masyarakat</a:t>
            </a:r>
            <a:r>
              <a:rPr lang="en-US" dirty="0">
                <a:latin typeface="Century Gothic" panose="020B0502020202020204" pitchFamily="34" charset="0"/>
                <a:ea typeface="Avenir Next" charset="0"/>
                <a:cs typeface="Avenir Next" charset="0"/>
              </a:rPr>
              <a:t>: </a:t>
            </a:r>
            <a:r>
              <a:rPr lang="en-US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keselarasan</a:t>
            </a:r>
            <a:r>
              <a:rPr lang="en-US" dirty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antara</a:t>
            </a:r>
            <a:r>
              <a:rPr lang="en-US" dirty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pendidikan</a:t>
            </a:r>
            <a:r>
              <a:rPr lang="en-US" dirty="0">
                <a:latin typeface="Century Gothic" panose="020B0502020202020204" pitchFamily="34" charset="0"/>
                <a:ea typeface="Avenir Next" charset="0"/>
                <a:cs typeface="Avenir Next" charset="0"/>
              </a:rPr>
              <a:t> di </a:t>
            </a:r>
            <a:r>
              <a:rPr lang="en-US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sekolah</a:t>
            </a:r>
            <a:r>
              <a:rPr lang="en-US" dirty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dirty="0">
                <a:latin typeface="Century Gothic" panose="020B0502020202020204" pitchFamily="34" charset="0"/>
                <a:ea typeface="Avenir Next" charset="0"/>
                <a:cs typeface="Avenir Next" charset="0"/>
              </a:rPr>
              <a:t> di </a:t>
            </a:r>
            <a:r>
              <a:rPr lang="en-US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lingkungan</a:t>
            </a:r>
            <a:r>
              <a:rPr lang="en-US" dirty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keluarga</a:t>
            </a:r>
            <a:r>
              <a:rPr lang="en-US" dirty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dirty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masyarakat</a:t>
            </a:r>
            <a:r>
              <a:rPr lang="en-US" dirty="0">
                <a:latin typeface="Century Gothic" panose="020B0502020202020204" pitchFamily="34" charset="0"/>
                <a:ea typeface="Avenir Next" charset="0"/>
                <a:cs typeface="Avenir Next" charset="0"/>
              </a:rPr>
              <a:t>.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9187" y="1236032"/>
            <a:ext cx="1149600" cy="115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0275" y="5041053"/>
            <a:ext cx="1152000" cy="115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8630" y="3262532"/>
            <a:ext cx="1170157" cy="115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427" y="3262532"/>
            <a:ext cx="1152000" cy="1152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032" y="4970877"/>
            <a:ext cx="11938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69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xmlns="" val="1612948237"/>
              </p:ext>
            </p:extLst>
          </p:nvPr>
        </p:nvGraphicFramePr>
        <p:xfrm>
          <a:off x="440446" y="812264"/>
          <a:ext cx="11319433" cy="5472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18238" y="120364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Tahapan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Internalisasi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Nilai-Nilai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Karakter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5443" y="3954130"/>
            <a:ext cx="5254906" cy="226147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55443" y="6211469"/>
            <a:ext cx="4907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latin typeface="Century Gothic" charset="0"/>
                <a:ea typeface="Century Gothic" charset="0"/>
                <a:cs typeface="Century Gothic" charset="0"/>
              </a:rPr>
              <a:t>Sumber</a:t>
            </a:r>
            <a:r>
              <a:rPr lang="en-US" sz="8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800" dirty="0" err="1" smtClean="0">
                <a:latin typeface="Century Gothic" charset="0"/>
                <a:ea typeface="Century Gothic" charset="0"/>
                <a:cs typeface="Century Gothic" charset="0"/>
              </a:rPr>
              <a:t>Gambar</a:t>
            </a:r>
            <a:r>
              <a:rPr lang="en-US" sz="800" dirty="0" smtClean="0">
                <a:latin typeface="Century Gothic" charset="0"/>
                <a:ea typeface="Century Gothic" charset="0"/>
                <a:cs typeface="Century Gothic" charset="0"/>
              </a:rPr>
              <a:t>: </a:t>
            </a:r>
            <a:r>
              <a:rPr lang="en-US" sz="800" dirty="0">
                <a:latin typeface="Century Gothic" charset="0"/>
                <a:ea typeface="Century Gothic" charset="0"/>
                <a:cs typeface="Century Gothic" charset="0"/>
                <a:hlinkClick r:id="rId7"/>
              </a:rPr>
              <a:t>http://1.bp.blogspot.com/-vFUWWOPnK4c/VPhd7c3cOJI/AAAAAAAADKI/i5F7mkg1fus/s1600/Affective+Domain-+Bloom's+et.+al.+</a:t>
            </a:r>
            <a:r>
              <a:rPr lang="en-US" sz="800" dirty="0" smtClean="0">
                <a:latin typeface="Century Gothic" charset="0"/>
                <a:ea typeface="Century Gothic" charset="0"/>
                <a:cs typeface="Century Gothic" charset="0"/>
                <a:hlinkClick r:id="rId7"/>
              </a:rPr>
              <a:t>Taxonomy+of+Educational+Objectives.jpg</a:t>
            </a:r>
            <a:r>
              <a:rPr lang="en-US" sz="800" dirty="0" smtClean="0">
                <a:latin typeface="Century Gothic" charset="0"/>
                <a:ea typeface="Century Gothic" charset="0"/>
                <a:cs typeface="Century Gothic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7979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826" y="79718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Beberapa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Contoh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Nilai-Nilai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Karakter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di Mata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Pelajaran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7151" y="1318107"/>
            <a:ext cx="1036580" cy="10365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42612" y="2478478"/>
            <a:ext cx="2985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Mata </a:t>
            </a:r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Pelajaran</a:t>
            </a:r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Bahasa Indonesia - </a:t>
            </a:r>
            <a:r>
              <a:rPr lang="en-US" sz="1600" b="1" dirty="0" err="1" smtClean="0">
                <a:solidFill>
                  <a:srgbClr val="0070C0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Kelas</a:t>
            </a:r>
            <a:r>
              <a:rPr lang="en-US" sz="16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II</a:t>
            </a:r>
            <a:endParaRPr lang="en-US" sz="1600" b="1" dirty="0">
              <a:solidFill>
                <a:srgbClr val="0070C0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pPr lvl="0" algn="ctr"/>
            <a:endParaRPr lang="en-US" sz="1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0352655"/>
              </p:ext>
            </p:extLst>
          </p:nvPr>
        </p:nvGraphicFramePr>
        <p:xfrm>
          <a:off x="382570" y="3216877"/>
          <a:ext cx="5670989" cy="25044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610696"/>
                <a:gridCol w="20602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Kompetensi</a:t>
                      </a:r>
                      <a:endParaRPr lang="en-US" sz="140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Nilai</a:t>
                      </a:r>
                      <a:r>
                        <a:rPr lang="en-US" sz="1400" dirty="0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Pancasila</a:t>
                      </a:r>
                      <a:endParaRPr lang="en-US" sz="140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31470" indent="-331470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3.6   Mencermati ungkapan permintaan maaf dan tolong melalui teks tentang budaya santun sebagai gambaran sikap hidup rukun dalam kemajemukan masyarakat Indonesia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kern="1200" dirty="0" err="1" smtClean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Ketuhanan</a:t>
                      </a:r>
                      <a:endParaRPr lang="en-US" sz="1400" kern="1200" dirty="0" smtClean="0"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marL="171450" lvl="0" indent="-171450">
                        <a:buFont typeface="Arial" charset="0"/>
                        <a:buChar char="•"/>
                      </a:pPr>
                      <a:r>
                        <a:rPr lang="en-US" sz="1400" kern="1200" dirty="0" err="1" smtClean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Kemanusiaan</a:t>
                      </a:r>
                      <a:endParaRPr lang="en-US" sz="1400" kern="1200" dirty="0" smtClean="0"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marL="171450" lvl="0" indent="-171450">
                        <a:buFont typeface="Arial" charset="0"/>
                        <a:buChar char="•"/>
                      </a:pPr>
                      <a:r>
                        <a:rPr lang="en-US" sz="1400" kern="1200" dirty="0" err="1" smtClean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Persatuan</a:t>
                      </a:r>
                      <a:endParaRPr lang="en-US" sz="1400" kern="1200" dirty="0" smtClean="0"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marL="171450" lvl="0" indent="-171450">
                        <a:buFont typeface="Arial" charset="0"/>
                        <a:buChar char="•"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Tanggungjawab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marL="171450" lvl="0" indent="-171450">
                        <a:buFont typeface="Arial" charset="0"/>
                        <a:buChar char="•"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Peduli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31470" indent="-331470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4.6  </a:t>
                      </a:r>
                      <a:r>
                        <a:rPr lang="id-ID" sz="1400" dirty="0" smtClean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Menyampaikan </a:t>
                      </a:r>
                      <a:r>
                        <a:rPr lang="id-ID" sz="1400" dirty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ungkapan-ungkapan santun (menggunakan kata “maaf”, “tolong”) untuk hidup rukun dalam kemajemukan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9846" y="1318107"/>
            <a:ext cx="1036580" cy="10365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65307" y="2478478"/>
            <a:ext cx="2985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Mata </a:t>
            </a:r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Pelajaran</a:t>
            </a:r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pPr algn="ctr"/>
            <a:r>
              <a:rPr lang="en-US" sz="1600" b="1" dirty="0" err="1" smtClean="0">
                <a:solidFill>
                  <a:srgbClr val="0070C0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Matematika</a:t>
            </a:r>
            <a:r>
              <a:rPr lang="en-US" sz="16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- </a:t>
            </a:r>
            <a:r>
              <a:rPr lang="en-US" sz="1600" b="1" dirty="0" err="1" smtClean="0">
                <a:solidFill>
                  <a:srgbClr val="0070C0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Kelas</a:t>
            </a:r>
            <a:r>
              <a:rPr lang="en-US" sz="16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VII</a:t>
            </a:r>
            <a:endParaRPr lang="en-US" sz="1600" b="1" dirty="0">
              <a:solidFill>
                <a:srgbClr val="0070C0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pPr lvl="0" algn="ctr"/>
            <a:endParaRPr lang="en-US" sz="1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870513"/>
              </p:ext>
            </p:extLst>
          </p:nvPr>
        </p:nvGraphicFramePr>
        <p:xfrm>
          <a:off x="6254795" y="3216877"/>
          <a:ext cx="5786735" cy="25044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792030"/>
                <a:gridCol w="19947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Kompetensi</a:t>
                      </a:r>
                      <a:endParaRPr lang="en-US" sz="140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Nilai Pancasila</a:t>
                      </a:r>
                      <a:endParaRPr lang="en-US" sz="140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31470" indent="-331470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3.9 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Mengenal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menganalisis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berbagai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situasi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terkait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aritmetika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sosial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(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penjualan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pembelian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potongan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keuntungan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kerugian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bunga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tunggal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persentase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bruto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neto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tara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)</a:t>
                      </a:r>
                      <a:r>
                        <a:rPr lang="en-US" sz="1400" dirty="0" smtClean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171450" lvl="0" indent="-171450">
                        <a:buFont typeface="Arial" charset="0"/>
                        <a:buChar char="•"/>
                      </a:pP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Membangun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masyarakat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yang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berkeadilan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sosial</a:t>
                      </a:r>
                      <a:r>
                        <a:rPr lang="en-US" sz="1400" dirty="0" smtClean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</a:p>
                    <a:p>
                      <a:pPr marL="171450" lvl="0" indent="-171450">
                        <a:buFont typeface="Arial" charset="0"/>
                        <a:buChar char="•"/>
                      </a:pPr>
                      <a:r>
                        <a:rPr lang="en-US" sz="1400" dirty="0" err="1" smtClean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Permusyawaratan</a:t>
                      </a:r>
                      <a:endParaRPr lang="en-US" sz="1400" dirty="0" smtClean="0"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marL="171450" lvl="0" indent="-171450">
                        <a:buFont typeface="Arial" charset="0"/>
                        <a:buChar char="•"/>
                      </a:pPr>
                      <a:r>
                        <a:rPr lang="en-US" sz="1400" dirty="0" err="1" smtClean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Jujur</a:t>
                      </a:r>
                      <a:endParaRPr lang="en-US" sz="1400" dirty="0" smtClean="0"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marL="171450" lvl="0" indent="-171450">
                        <a:buFont typeface="Arial" charset="0"/>
                        <a:buChar char="•"/>
                      </a:pPr>
                      <a:r>
                        <a:rPr lang="en-US" sz="1400" dirty="0" err="1" smtClean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Tanggungjawab</a:t>
                      </a:r>
                      <a:endParaRPr lang="en-US" sz="140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31470" indent="-331470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4.9 	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Menyelesaikan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masalah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berkaitan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dengan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aritmetika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sosial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(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penjualan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pembelian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potongan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keuntungan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kerugian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bunga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tunggal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persentase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bruto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neto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tara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)</a:t>
                      </a:r>
                      <a:r>
                        <a:rPr lang="en-US" sz="1400" dirty="0" smtClean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936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417" y="783248"/>
            <a:ext cx="8823606" cy="58779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25023" y="5584012"/>
            <a:ext cx="29283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Century Gothic" panose="020B0502020202020204" pitchFamily="34" charset="0"/>
                <a:ea typeface="Avenir Book" charset="0"/>
                <a:cs typeface="Avenir Book" charset="0"/>
              </a:rPr>
              <a:t>Permendikbud</a:t>
            </a:r>
            <a:r>
              <a:rPr lang="en-US" sz="1600" b="1" dirty="0">
                <a:latin typeface="Century Gothic" panose="020B0502020202020204" pitchFamily="34" charset="0"/>
                <a:ea typeface="Avenir Book" charset="0"/>
                <a:cs typeface="Avenir Book" charset="0"/>
              </a:rPr>
              <a:t> No. 23 </a:t>
            </a:r>
            <a:r>
              <a:rPr lang="en-US" sz="1600" b="1" dirty="0" err="1">
                <a:latin typeface="Century Gothic" panose="020B0502020202020204" pitchFamily="34" charset="0"/>
                <a:ea typeface="Avenir Book" charset="0"/>
                <a:cs typeface="Avenir Book" charset="0"/>
              </a:rPr>
              <a:t>Tahun</a:t>
            </a:r>
            <a:r>
              <a:rPr lang="en-US" sz="1600" b="1" dirty="0">
                <a:latin typeface="Century Gothic" panose="020B0502020202020204" pitchFamily="34" charset="0"/>
                <a:ea typeface="Avenir Book" charset="0"/>
                <a:cs typeface="Avenir Book" charset="0"/>
              </a:rPr>
              <a:t> 2015</a:t>
            </a:r>
          </a:p>
          <a:p>
            <a:r>
              <a:rPr lang="en-US" sz="1600" dirty="0" err="1">
                <a:latin typeface="Century Gothic" panose="020B0502020202020204" pitchFamily="34" charset="0"/>
                <a:ea typeface="Avenir Book" charset="0"/>
                <a:cs typeface="Avenir Book" charset="0"/>
              </a:rPr>
              <a:t>Tentang</a:t>
            </a:r>
            <a:r>
              <a:rPr lang="en-US" sz="1600" dirty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ea typeface="Avenir Book" charset="0"/>
                <a:cs typeface="Avenir Book" charset="0"/>
              </a:rPr>
              <a:t>Penumbuhan</a:t>
            </a:r>
            <a:r>
              <a:rPr lang="en-US" sz="1600" dirty="0">
                <a:latin typeface="Century Gothic" panose="020B0502020202020204" pitchFamily="34" charset="0"/>
                <a:ea typeface="Avenir Book" charset="0"/>
                <a:cs typeface="Avenir Book" charset="0"/>
              </a:rPr>
              <a:t> Budi </a:t>
            </a:r>
            <a:r>
              <a:rPr lang="en-US" sz="1600" dirty="0" err="1">
                <a:latin typeface="Century Gothic" panose="020B0502020202020204" pitchFamily="34" charset="0"/>
                <a:ea typeface="Avenir Book" charset="0"/>
                <a:cs typeface="Avenir Book" charset="0"/>
              </a:rPr>
              <a:t>Pekerti</a:t>
            </a:r>
            <a:endParaRPr lang="en-US" sz="1600" dirty="0">
              <a:latin typeface="Century Gothic" panose="020B0502020202020204" pitchFamily="34" charset="0"/>
              <a:ea typeface="Avenir Book" charset="0"/>
              <a:cs typeface="Avenir Book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7764" y="4709708"/>
            <a:ext cx="874304" cy="874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826" y="79718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Pembiasaan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&amp;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Peneladanan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Kemudian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Pembudayaan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7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9738" y="100669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Contoh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Kearifan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Lokal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42" y="6225325"/>
            <a:ext cx="7847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err="1" smtClean="0">
                <a:latin typeface="Century Gothic" panose="020B0502020202020204" pitchFamily="34" charset="0"/>
              </a:rPr>
              <a:t>Sumber</a:t>
            </a:r>
            <a:r>
              <a:rPr lang="en-US" sz="700" dirty="0" smtClean="0">
                <a:latin typeface="Century Gothic" panose="020B0502020202020204" pitchFamily="34" charset="0"/>
              </a:rPr>
              <a:t>:</a:t>
            </a:r>
          </a:p>
          <a:p>
            <a:pPr marL="228600" indent="-228600">
              <a:buAutoNum type="arabicPeriod"/>
            </a:pPr>
            <a:r>
              <a:rPr lang="en-US" sz="700" dirty="0" smtClean="0">
                <a:latin typeface="Century Gothic" panose="020B0502020202020204" pitchFamily="34" charset="0"/>
              </a:rPr>
              <a:t>Stanislaus </a:t>
            </a:r>
            <a:r>
              <a:rPr lang="en-US" sz="700" dirty="0" err="1" smtClean="0">
                <a:latin typeface="Century Gothic" panose="020B0502020202020204" pitchFamily="34" charset="0"/>
              </a:rPr>
              <a:t>Sandarupa</a:t>
            </a:r>
            <a:r>
              <a:rPr lang="en-US" sz="700" dirty="0">
                <a:latin typeface="Century Gothic" panose="020B0502020202020204" pitchFamily="34" charset="0"/>
              </a:rPr>
              <a:t> </a:t>
            </a:r>
            <a:r>
              <a:rPr lang="en-US" sz="700" dirty="0" smtClean="0">
                <a:latin typeface="Century Gothic" panose="020B0502020202020204" pitchFamily="34" charset="0"/>
              </a:rPr>
              <a:t>- </a:t>
            </a:r>
            <a:r>
              <a:rPr lang="en-US" sz="700" dirty="0" err="1" smtClean="0">
                <a:latin typeface="Century Gothic" panose="020B0502020202020204" pitchFamily="34" charset="0"/>
              </a:rPr>
              <a:t>Fakultas</a:t>
            </a:r>
            <a:r>
              <a:rPr lang="en-US" sz="700" dirty="0" smtClean="0">
                <a:latin typeface="Century Gothic" panose="020B0502020202020204" pitchFamily="34" charset="0"/>
              </a:rPr>
              <a:t> </a:t>
            </a:r>
            <a:r>
              <a:rPr lang="en-US" sz="700" dirty="0" err="1" smtClean="0">
                <a:latin typeface="Century Gothic" panose="020B0502020202020204" pitchFamily="34" charset="0"/>
              </a:rPr>
              <a:t>Ilmu</a:t>
            </a:r>
            <a:r>
              <a:rPr lang="en-US" sz="700" dirty="0" smtClean="0">
                <a:latin typeface="Century Gothic" panose="020B0502020202020204" pitchFamily="34" charset="0"/>
              </a:rPr>
              <a:t> </a:t>
            </a:r>
            <a:r>
              <a:rPr lang="en-US" sz="700" dirty="0" err="1" smtClean="0">
                <a:latin typeface="Century Gothic" panose="020B0502020202020204" pitchFamily="34" charset="0"/>
              </a:rPr>
              <a:t>Budaya</a:t>
            </a:r>
            <a:r>
              <a:rPr lang="en-US" sz="700" dirty="0" smtClean="0">
                <a:latin typeface="Century Gothic" panose="020B0502020202020204" pitchFamily="34" charset="0"/>
              </a:rPr>
              <a:t>, </a:t>
            </a:r>
            <a:r>
              <a:rPr lang="en-US" sz="700" dirty="0" err="1" smtClean="0">
                <a:latin typeface="Century Gothic" panose="020B0502020202020204" pitchFamily="34" charset="0"/>
              </a:rPr>
              <a:t>Universitas</a:t>
            </a:r>
            <a:r>
              <a:rPr lang="en-US" sz="700" dirty="0" smtClean="0">
                <a:latin typeface="Century Gothic" panose="020B0502020202020204" pitchFamily="34" charset="0"/>
              </a:rPr>
              <a:t> </a:t>
            </a:r>
            <a:r>
              <a:rPr lang="en-US" sz="700" dirty="0" err="1" smtClean="0">
                <a:latin typeface="Century Gothic" panose="020B0502020202020204" pitchFamily="34" charset="0"/>
              </a:rPr>
              <a:t>Hasanuddin</a:t>
            </a:r>
            <a:r>
              <a:rPr lang="en-US" sz="700" dirty="0" smtClean="0">
                <a:latin typeface="Century Gothic" panose="020B0502020202020204" pitchFamily="34" charset="0"/>
              </a:rPr>
              <a:t> - </a:t>
            </a:r>
            <a:r>
              <a:rPr lang="en-US" sz="700" dirty="0" smtClean="0">
                <a:latin typeface="Century Gothic" panose="020B0502020202020204" pitchFamily="34" charset="0"/>
                <a:hlinkClick r:id="rId2"/>
              </a:rPr>
              <a:t>http</a:t>
            </a:r>
            <a:r>
              <a:rPr lang="en-US" sz="700" dirty="0">
                <a:latin typeface="Century Gothic" panose="020B0502020202020204" pitchFamily="34" charset="0"/>
                <a:hlinkClick r:id="rId2"/>
              </a:rPr>
              <a:t>://</a:t>
            </a:r>
            <a:r>
              <a:rPr lang="en-US" sz="700" dirty="0" smtClean="0">
                <a:latin typeface="Century Gothic" panose="020B0502020202020204" pitchFamily="34" charset="0"/>
                <a:hlinkClick r:id="rId2"/>
              </a:rPr>
              <a:t>nasional.kompas.com/read/2011/05/14/03510628/Kearifan.Lokal.Antikorupsi</a:t>
            </a:r>
            <a:r>
              <a:rPr lang="en-US" sz="700" dirty="0" smtClean="0">
                <a:latin typeface="Century Gothic" panose="020B0502020202020204" pitchFamily="34" charset="0"/>
              </a:rPr>
              <a:t> </a:t>
            </a:r>
          </a:p>
          <a:p>
            <a:pPr marL="228600" indent="-228600">
              <a:buAutoNum type="arabicPeriod"/>
            </a:pPr>
            <a:r>
              <a:rPr lang="en-US" sz="700" dirty="0" err="1" smtClean="0">
                <a:latin typeface="Century Gothic" panose="020B0502020202020204" pitchFamily="34" charset="0"/>
              </a:rPr>
              <a:t>Suyami</a:t>
            </a:r>
            <a:r>
              <a:rPr lang="en-US" sz="700" dirty="0">
                <a:latin typeface="Century Gothic" panose="020B0502020202020204" pitchFamily="34" charset="0"/>
              </a:rPr>
              <a:t>, 2007:29 - </a:t>
            </a:r>
            <a:r>
              <a:rPr lang="en-US" sz="700" dirty="0">
                <a:latin typeface="Century Gothic" panose="020B0502020202020204" pitchFamily="34" charset="0"/>
                <a:hlinkClick r:id="rId3"/>
              </a:rPr>
              <a:t>http://</a:t>
            </a:r>
            <a:r>
              <a:rPr lang="en-US" sz="700" dirty="0" smtClean="0">
                <a:latin typeface="Century Gothic" panose="020B0502020202020204" pitchFamily="34" charset="0"/>
                <a:hlinkClick r:id="rId3"/>
              </a:rPr>
              <a:t>www.academia.edu/17265124/Kearifan_Lokal_Masyrakat_Samin_Dalam_Pembudayaan_Nilai-Nilai_Anti_Korupsi_Di_Indonesia</a:t>
            </a:r>
            <a:r>
              <a:rPr lang="en-US" sz="700" dirty="0" smtClean="0">
                <a:latin typeface="Century Gothic" panose="020B0502020202020204" pitchFamily="34" charset="0"/>
              </a:rPr>
              <a:t> </a:t>
            </a:r>
          </a:p>
          <a:p>
            <a:pPr marL="228600" indent="-228600">
              <a:buAutoNum type="arabicPeriod"/>
            </a:pPr>
            <a:r>
              <a:rPr lang="en-US" sz="700" dirty="0" err="1" smtClean="0">
                <a:latin typeface="Century Gothic" panose="020B0502020202020204" pitchFamily="34" charset="0"/>
              </a:rPr>
              <a:t>Asrif</a:t>
            </a:r>
            <a:r>
              <a:rPr lang="en-US" sz="700" dirty="0" smtClean="0">
                <a:latin typeface="Century Gothic" panose="020B0502020202020204" pitchFamily="34" charset="0"/>
              </a:rPr>
              <a:t> &amp; La Ode </a:t>
            </a:r>
            <a:r>
              <a:rPr lang="en-US" sz="700" dirty="0" err="1" smtClean="0">
                <a:latin typeface="Century Gothic" panose="020B0502020202020204" pitchFamily="34" charset="0"/>
              </a:rPr>
              <a:t>Usra</a:t>
            </a:r>
            <a:r>
              <a:rPr lang="en-US" sz="700" dirty="0" smtClean="0">
                <a:latin typeface="Century Gothic" panose="020B0502020202020204" pitchFamily="34" charset="0"/>
              </a:rPr>
              <a:t>, </a:t>
            </a:r>
            <a:r>
              <a:rPr lang="en-US" sz="700" dirty="0" err="1" smtClean="0">
                <a:latin typeface="Century Gothic" panose="020B0502020202020204" pitchFamily="34" charset="0"/>
              </a:rPr>
              <a:t>Gau</a:t>
            </a:r>
            <a:r>
              <a:rPr lang="en-US" sz="700" dirty="0" smtClean="0">
                <a:latin typeface="Century Gothic" panose="020B0502020202020204" pitchFamily="34" charset="0"/>
              </a:rPr>
              <a:t> </a:t>
            </a:r>
            <a:r>
              <a:rPr lang="en-US" sz="700" dirty="0" err="1" smtClean="0">
                <a:latin typeface="Century Gothic" panose="020B0502020202020204" pitchFamily="34" charset="0"/>
              </a:rPr>
              <a:t>Satoto</a:t>
            </a:r>
            <a:r>
              <a:rPr lang="en-US" sz="700" dirty="0" smtClean="0">
                <a:latin typeface="Century Gothic" panose="020B0502020202020204" pitchFamily="34" charset="0"/>
              </a:rPr>
              <a:t>: </a:t>
            </a:r>
            <a:r>
              <a:rPr lang="en-US" sz="700" dirty="0" err="1" smtClean="0">
                <a:latin typeface="Century Gothic" panose="020B0502020202020204" pitchFamily="34" charset="0"/>
              </a:rPr>
              <a:t>Kearifan</a:t>
            </a:r>
            <a:r>
              <a:rPr lang="en-US" sz="700" dirty="0" smtClean="0">
                <a:latin typeface="Century Gothic" panose="020B0502020202020204" pitchFamily="34" charset="0"/>
              </a:rPr>
              <a:t> </a:t>
            </a:r>
            <a:r>
              <a:rPr lang="en-US" sz="700" dirty="0" err="1" smtClean="0">
                <a:latin typeface="Century Gothic" panose="020B0502020202020204" pitchFamily="34" charset="0"/>
              </a:rPr>
              <a:t>Lokal</a:t>
            </a:r>
            <a:r>
              <a:rPr lang="en-US" sz="700" dirty="0" smtClean="0">
                <a:latin typeface="Century Gothic" panose="020B0502020202020204" pitchFamily="34" charset="0"/>
              </a:rPr>
              <a:t> Orang </a:t>
            </a:r>
            <a:r>
              <a:rPr lang="en-US" sz="700" dirty="0" err="1" smtClean="0">
                <a:latin typeface="Century Gothic" panose="020B0502020202020204" pitchFamily="34" charset="0"/>
              </a:rPr>
              <a:t>Wakatobi</a:t>
            </a:r>
            <a:r>
              <a:rPr lang="en-US" sz="700" dirty="0" smtClean="0">
                <a:latin typeface="Century Gothic" panose="020B0502020202020204" pitchFamily="34" charset="0"/>
              </a:rPr>
              <a:t>, 2015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4589" y="2470582"/>
            <a:ext cx="7586562" cy="2873991"/>
          </a:xfrm>
          <a:prstGeom prst="rect">
            <a:avLst/>
          </a:prstGeom>
        </p:spPr>
      </p:pic>
      <p:sp>
        <p:nvSpPr>
          <p:cNvPr id="4" name="Line Callout 2 3"/>
          <p:cNvSpPr/>
          <p:nvPr/>
        </p:nvSpPr>
        <p:spPr>
          <a:xfrm>
            <a:off x="4807109" y="797444"/>
            <a:ext cx="3561931" cy="1485356"/>
          </a:xfrm>
          <a:prstGeom prst="borderCallout2">
            <a:avLst>
              <a:gd name="adj1" fmla="val 99792"/>
              <a:gd name="adj2" fmla="val 49184"/>
              <a:gd name="adj3" fmla="val 132399"/>
              <a:gd name="adj4" fmla="val 48593"/>
              <a:gd name="adj5" fmla="val 235269"/>
              <a:gd name="adj6" fmla="val 398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Toraja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Agama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leluhur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Aluk</a:t>
            </a:r>
            <a:r>
              <a:rPr lang="en-US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Sanda</a:t>
            </a:r>
            <a:r>
              <a:rPr lang="en-US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Saratu</a:t>
            </a:r>
            <a:r>
              <a:rPr lang="en-US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’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(ritual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serba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lengkap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seratus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)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antara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lain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mengatur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hidup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kemasyarakatan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atau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ketatanegaraan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to </a:t>
            </a:r>
            <a:r>
              <a:rPr lang="en-US" sz="1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madara</a:t>
            </a:r>
            <a:r>
              <a:rPr lang="en-US" sz="1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takkun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(yang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berdarah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putih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metah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/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suci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), </a:t>
            </a:r>
            <a:r>
              <a:rPr lang="en-US" sz="1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to </a:t>
            </a:r>
            <a:r>
              <a:rPr lang="en-US" sz="1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ma’lite</a:t>
            </a:r>
            <a:r>
              <a:rPr lang="en-US" sz="1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bumbungan</a:t>
            </a:r>
            <a:r>
              <a:rPr lang="en-US" sz="1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(yang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bergetah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susu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).</a:t>
            </a:r>
          </a:p>
          <a:p>
            <a:pPr algn="ctr"/>
            <a:endParaRPr lang="en-US" sz="1200" dirty="0"/>
          </a:p>
        </p:txBody>
      </p:sp>
      <p:sp>
        <p:nvSpPr>
          <p:cNvPr id="13" name="Line Callout 2 12"/>
          <p:cNvSpPr/>
          <p:nvPr/>
        </p:nvSpPr>
        <p:spPr>
          <a:xfrm>
            <a:off x="305943" y="797444"/>
            <a:ext cx="3561931" cy="1485356"/>
          </a:xfrm>
          <a:prstGeom prst="borderCallout2">
            <a:avLst>
              <a:gd name="adj1" fmla="val 99013"/>
              <a:gd name="adj2" fmla="val 48534"/>
              <a:gd name="adj3" fmla="val 113648"/>
              <a:gd name="adj4" fmla="val 53676"/>
              <a:gd name="adj5" fmla="val 119574"/>
              <a:gd name="adj6" fmla="val 561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Gayo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r>
              <a:rPr lang="en-US" sz="1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Murip</a:t>
            </a:r>
            <a:r>
              <a:rPr lang="en-US" sz="1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i</a:t>
            </a:r>
            <a:r>
              <a:rPr lang="en-US" sz="1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kandung</a:t>
            </a:r>
            <a:r>
              <a:rPr lang="en-US" sz="1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edet</a:t>
            </a:r>
            <a:r>
              <a:rPr lang="en-US" sz="1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mate </a:t>
            </a:r>
            <a:r>
              <a:rPr lang="en-US" sz="1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i</a:t>
            </a:r>
            <a:r>
              <a:rPr lang="en-US" sz="1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kandung</a:t>
            </a:r>
            <a:r>
              <a:rPr lang="en-US" sz="1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bumi</a:t>
            </a:r>
            <a:r>
              <a:rPr lang="en-US" sz="1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(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hidup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dikelilingi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adat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kematian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dikelilingi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tanah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).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Sebagaimana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tanah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mengelilingi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tubuh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yang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sudah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mati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adat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membangun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kepribadian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seseorang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dengan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mengatur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tingkah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laku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bersih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menghindarkan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diri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dari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berbagai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godaan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.</a:t>
            </a:r>
          </a:p>
        </p:txBody>
      </p:sp>
      <p:sp>
        <p:nvSpPr>
          <p:cNvPr id="14" name="Line Callout 2 13"/>
          <p:cNvSpPr/>
          <p:nvPr/>
        </p:nvSpPr>
        <p:spPr>
          <a:xfrm>
            <a:off x="305942" y="4392826"/>
            <a:ext cx="3561931" cy="1737376"/>
          </a:xfrm>
          <a:prstGeom prst="borderCallout2">
            <a:avLst>
              <a:gd name="adj1" fmla="val 52491"/>
              <a:gd name="adj2" fmla="val 100202"/>
              <a:gd name="adj3" fmla="val 45922"/>
              <a:gd name="adj4" fmla="val 121261"/>
              <a:gd name="adj5" fmla="val 20950"/>
              <a:gd name="adj6" fmla="val 1212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Jawa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r>
              <a:rPr lang="en-US" sz="1200" b="1" i="1" dirty="0" err="1">
                <a:latin typeface="Century Gothic" charset="0"/>
                <a:ea typeface="Century Gothic" charset="0"/>
                <a:cs typeface="Century Gothic" charset="0"/>
              </a:rPr>
              <a:t>Hamemayu</a:t>
            </a:r>
            <a:r>
              <a:rPr lang="en-US" sz="1200" b="1" i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b="1" i="1" dirty="0" err="1">
                <a:latin typeface="Century Gothic" charset="0"/>
                <a:ea typeface="Century Gothic" charset="0"/>
                <a:cs typeface="Century Gothic" charset="0"/>
              </a:rPr>
              <a:t>Hayuning</a:t>
            </a:r>
            <a:r>
              <a:rPr lang="en-US" sz="1200" b="1" i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b="1" i="1" dirty="0" err="1">
                <a:latin typeface="Century Gothic" charset="0"/>
                <a:ea typeface="Century Gothic" charset="0"/>
                <a:cs typeface="Century Gothic" charset="0"/>
              </a:rPr>
              <a:t>Buwana</a:t>
            </a:r>
            <a:endParaRPr lang="en-US" sz="1200" b="1" i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Konsep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jawa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untuk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memuliakan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dunia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semesta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.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Untuk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itu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diperlukan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ketulusan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semangat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untuk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peduli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berbagi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yang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dilandasi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ketulusan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sehingga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tidak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akan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ada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pamrih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atau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kepentingan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pribadi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yang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justru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merugikan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jauh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dari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semangat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memuliakan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dunia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.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15" name="Line Callout 2 14"/>
          <p:cNvSpPr/>
          <p:nvPr/>
        </p:nvSpPr>
        <p:spPr>
          <a:xfrm>
            <a:off x="8087867" y="5011169"/>
            <a:ext cx="3561931" cy="1737376"/>
          </a:xfrm>
          <a:prstGeom prst="borderCallout2">
            <a:avLst>
              <a:gd name="adj1" fmla="val 49202"/>
              <a:gd name="adj2" fmla="val -77"/>
              <a:gd name="adj3" fmla="val 50857"/>
              <a:gd name="adj4" fmla="val -37180"/>
              <a:gd name="adj5" fmla="val -7011"/>
              <a:gd name="adj6" fmla="val -721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Bali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r>
              <a:rPr lang="id-ID" sz="1200" b="1" i="1" dirty="0">
                <a:latin typeface="Century Gothic" charset="0"/>
                <a:ea typeface="Century Gothic" charset="0"/>
                <a:cs typeface="Century Gothic" charset="0"/>
              </a:rPr>
              <a:t>Tri Hita Karana</a:t>
            </a:r>
            <a:endParaRPr lang="en-US" sz="1200" b="1" i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id-ID" sz="1200" dirty="0" smtClean="0">
                <a:latin typeface="Century Gothic" charset="0"/>
                <a:ea typeface="Century Gothic" charset="0"/>
                <a:cs typeface="Century Gothic" charset="0"/>
              </a:rPr>
              <a:t>Kebahagiaan </a:t>
            </a:r>
            <a:r>
              <a:rPr lang="id-ID" sz="1200" dirty="0">
                <a:latin typeface="Century Gothic" charset="0"/>
                <a:ea typeface="Century Gothic" charset="0"/>
                <a:cs typeface="Century Gothic" charset="0"/>
              </a:rPr>
              <a:t>manusia hanya dapat dicapai jika manusia mampu membangun hubungan harmonis dengan Tuhannya, dengan lingkungan alamnya, serta dengan sesama manusia yang lain</a:t>
            </a:r>
            <a:r>
              <a:rPr lang="id-ID" sz="1200" dirty="0" smtClean="0">
                <a:latin typeface="Century Gothic" charset="0"/>
                <a:ea typeface="Century Gothic" charset="0"/>
                <a:cs typeface="Century Gothic" charset="0"/>
              </a:rPr>
              <a:t>.</a:t>
            </a:r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16" name="Line Callout 2 15"/>
          <p:cNvSpPr/>
          <p:nvPr/>
        </p:nvSpPr>
        <p:spPr>
          <a:xfrm>
            <a:off x="8502809" y="1914525"/>
            <a:ext cx="3427254" cy="1222216"/>
          </a:xfrm>
          <a:prstGeom prst="borderCallout2">
            <a:avLst>
              <a:gd name="adj1" fmla="val 99792"/>
              <a:gd name="adj2" fmla="val 49184"/>
              <a:gd name="adj3" fmla="val 132399"/>
              <a:gd name="adj4" fmla="val 48593"/>
              <a:gd name="adj5" fmla="val 195091"/>
              <a:gd name="adj6" fmla="val -5133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Wakatobi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r>
              <a:rPr lang="en-US" sz="12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Gau</a:t>
            </a:r>
            <a:r>
              <a:rPr lang="en-US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Satoto</a:t>
            </a:r>
            <a:r>
              <a:rPr lang="en-US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(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politik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jalan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lurus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;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menyatunya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kata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dengan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perbuatan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)</a:t>
            </a:r>
            <a:endParaRPr lang="en-US" sz="12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Lima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prinsip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nilai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: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tangguh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sabar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teguh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berani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jujur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10003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2101" y="3429862"/>
            <a:ext cx="3662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Menghargai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keberagaman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di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sekolah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(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Yayasan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Sultan Iskandar Muda, Medan)</a:t>
            </a:r>
            <a:endParaRPr lang="en-US" sz="1400" dirty="0">
              <a:latin typeface="Century Gothic" panose="020B0502020202020204" pitchFamily="34" charset="0"/>
              <a:ea typeface="Avenir Book" charset="0"/>
              <a:cs typeface="Avenir Boo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4806" y="1054098"/>
            <a:ext cx="3634101" cy="2297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3226" y="1054098"/>
            <a:ext cx="3604066" cy="23394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64547" y="3436842"/>
            <a:ext cx="3662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Pramuka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dapat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mengajarkan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dan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mengimplementasikan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nilai-nilai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Pancasila.</a:t>
            </a:r>
            <a:endParaRPr lang="en-US" sz="1400" dirty="0">
              <a:latin typeface="Century Gothic" panose="020B0502020202020204" pitchFamily="34" charset="0"/>
              <a:ea typeface="Avenir Book" charset="0"/>
              <a:cs typeface="Avenir Book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99826" y="3406329"/>
            <a:ext cx="3662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Persatuan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Indonesia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dengan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mencintai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dan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menghormati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keberagaman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budaya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di Indonesia.</a:t>
            </a:r>
            <a:endParaRPr lang="en-US" sz="1400" dirty="0">
              <a:latin typeface="Century Gothic" panose="020B0502020202020204" pitchFamily="34" charset="0"/>
              <a:ea typeface="Avenir Book" charset="0"/>
              <a:cs typeface="Avenir Book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080" y="6588984"/>
            <a:ext cx="5589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Foto</a:t>
            </a:r>
            <a:r>
              <a:rPr lang="en-US" sz="11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: internet, Flickr I </a:t>
            </a:r>
            <a:r>
              <a:rPr lang="en-US" sz="11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Gede</a:t>
            </a:r>
            <a:r>
              <a:rPr lang="en-US" sz="11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L. </a:t>
            </a:r>
            <a:r>
              <a:rPr lang="en-US" sz="11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Kantiana</a:t>
            </a:r>
            <a:r>
              <a:rPr lang="en-US" sz="11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&amp; awr05, Antara</a:t>
            </a:r>
            <a:endParaRPr lang="en-US" sz="1100" dirty="0">
              <a:latin typeface="Century Gothic" panose="020B0502020202020204" pitchFamily="34" charset="0"/>
              <a:ea typeface="Avenir Book" charset="0"/>
              <a:cs typeface="Avenir Book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826" y="4276695"/>
            <a:ext cx="9953620" cy="22519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20446" y="4239518"/>
            <a:ext cx="17184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Upacara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bendera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setiap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hari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Senin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di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sekolah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menjadi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salah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satu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aktualisasi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nilai-nilai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Pancasila.</a:t>
            </a:r>
            <a:endParaRPr lang="en-US" sz="1400" dirty="0">
              <a:latin typeface="Century Gothic" panose="020B0502020202020204" pitchFamily="34" charset="0"/>
              <a:ea typeface="Avenir Book" charset="0"/>
              <a:cs typeface="Avenir Book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445" y="1054098"/>
            <a:ext cx="3509140" cy="23394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6826" y="79718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Beberapa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ilustrasi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praktik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baik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34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826" y="79718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Beberapa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ilustrasi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praktik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baik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826" y="2853271"/>
            <a:ext cx="3662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Kantin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Kejujuran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di SMK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Negeri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9 Kota Bandung</a:t>
            </a:r>
          </a:p>
          <a:p>
            <a:endParaRPr lang="en-US" sz="1400" dirty="0">
              <a:latin typeface="Century Gothic" panose="020B0502020202020204" pitchFamily="34" charset="0"/>
              <a:ea typeface="Avenir Book" charset="0"/>
              <a:cs typeface="Avenir Boo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6314" y="1002646"/>
            <a:ext cx="3448873" cy="2297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740" y="3482856"/>
            <a:ext cx="3119236" cy="23394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1552" y="5867272"/>
            <a:ext cx="3662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Kantin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Kejujuran</a:t>
            </a:r>
            <a:endParaRPr lang="en-US" sz="1400" dirty="0">
              <a:latin typeface="Century Gothic" panose="020B0502020202020204" pitchFamily="34" charset="0"/>
              <a:ea typeface="Avenir Book" charset="0"/>
              <a:cs typeface="Avenir Book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2014" y="3307613"/>
            <a:ext cx="3808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Siswa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>
                <a:latin typeface="Century Gothic" panose="020B0502020202020204" pitchFamily="34" charset="0"/>
                <a:ea typeface="Avenir Book" charset="0"/>
                <a:cs typeface="Avenir Book" charset="0"/>
              </a:rPr>
              <a:t>MIN </a:t>
            </a:r>
            <a:r>
              <a:rPr lang="en-US" sz="1400" dirty="0" err="1">
                <a:latin typeface="Century Gothic" panose="020B0502020202020204" pitchFamily="34" charset="0"/>
                <a:ea typeface="Avenir Book" charset="0"/>
                <a:cs typeface="Avenir Book" charset="0"/>
              </a:rPr>
              <a:t>Temanggung</a:t>
            </a:r>
            <a:r>
              <a:rPr lang="en-US" sz="1400" dirty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  <a:ea typeface="Avenir Book" charset="0"/>
                <a:cs typeface="Avenir Book" charset="0"/>
              </a:rPr>
              <a:t>melaksanakan</a:t>
            </a:r>
            <a:r>
              <a:rPr lang="en-US" sz="1400" dirty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tugas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khusus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sebagai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petugas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UKS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untuk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mendidik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rasa </a:t>
            </a:r>
            <a:r>
              <a:rPr lang="en-US" sz="1400" b="1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tanggung</a:t>
            </a:r>
            <a:r>
              <a:rPr lang="en-US" sz="1400" b="1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b="1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jawab</a:t>
            </a:r>
            <a:r>
              <a:rPr lang="en-US" sz="1400" b="1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b="1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dan</a:t>
            </a:r>
            <a:r>
              <a:rPr lang="en-US" sz="1400" b="1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b="1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peduli</a:t>
            </a:r>
            <a:endParaRPr lang="en-US" sz="1400" dirty="0">
              <a:latin typeface="Century Gothic" panose="020B0502020202020204" pitchFamily="34" charset="0"/>
              <a:ea typeface="Avenir Book" charset="0"/>
              <a:cs typeface="Avenir Book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5380" y="6216730"/>
            <a:ext cx="369891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Century Gothic" panose="020B0502020202020204" pitchFamily="34" charset="0"/>
                <a:ea typeface="Avenir Book" charset="0"/>
                <a:cs typeface="Avenir Book" charset="0"/>
              </a:rPr>
              <a:t>Foto</a:t>
            </a:r>
            <a:r>
              <a:rPr lang="en-US" sz="900" dirty="0">
                <a:latin typeface="Century Gothic" panose="020B0502020202020204" pitchFamily="34" charset="0"/>
                <a:ea typeface="Avenir Book" charset="0"/>
                <a:cs typeface="Avenir Book" charset="0"/>
              </a:rPr>
              <a:t>: </a:t>
            </a:r>
            <a:r>
              <a:rPr lang="en-US" sz="9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ayogitabisa.com</a:t>
            </a:r>
            <a:r>
              <a:rPr lang="en-US" sz="900" dirty="0">
                <a:latin typeface="Century Gothic" panose="020B0502020202020204" pitchFamily="34" charset="0"/>
                <a:ea typeface="Avenir Book" charset="0"/>
                <a:cs typeface="Avenir Book" charset="0"/>
              </a:rPr>
              <a:t>, </a:t>
            </a:r>
            <a:r>
              <a:rPr lang="en-US" sz="900" dirty="0" err="1">
                <a:latin typeface="Century Gothic" panose="020B0502020202020204" pitchFamily="34" charset="0"/>
                <a:ea typeface="Avenir Book" charset="0"/>
                <a:cs typeface="Avenir Book" charset="0"/>
              </a:rPr>
              <a:t>laman</a:t>
            </a:r>
            <a:r>
              <a:rPr lang="en-US" sz="900" dirty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900" dirty="0">
                <a:latin typeface="Century Gothic" panose="020B0502020202020204" pitchFamily="34" charset="0"/>
                <a:ea typeface="Avenir Book" charset="0"/>
                <a:cs typeface="Avenir Book" charset="0"/>
                <a:hlinkClick r:id="rId4"/>
              </a:rPr>
              <a:t>http://</a:t>
            </a:r>
            <a:r>
              <a:rPr lang="en-US" sz="900" dirty="0" smtClean="0">
                <a:latin typeface="Century Gothic" panose="020B0502020202020204" pitchFamily="34" charset="0"/>
                <a:ea typeface="Avenir Book" charset="0"/>
                <a:cs typeface="Avenir Book" charset="0"/>
                <a:hlinkClick r:id="rId4"/>
              </a:rPr>
              <a:t>mintemanggung.sch.id</a:t>
            </a:r>
            <a:r>
              <a:rPr lang="en-US" sz="9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, </a:t>
            </a:r>
            <a:r>
              <a:rPr lang="en-US" sz="9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Wordpress</a:t>
            </a:r>
            <a:r>
              <a:rPr lang="en-US" sz="90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, Teropongsenayan.com</a:t>
            </a:r>
            <a:r>
              <a:rPr lang="en-US" sz="9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, </a:t>
            </a:r>
            <a:r>
              <a:rPr lang="en-US" sz="9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Sinar</a:t>
            </a:r>
            <a:r>
              <a:rPr lang="en-US" sz="9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9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Harapan</a:t>
            </a:r>
            <a:endParaRPr lang="en-US" sz="900" dirty="0">
              <a:latin typeface="Century Gothic" panose="020B0502020202020204" pitchFamily="34" charset="0"/>
              <a:ea typeface="Avenir Book" charset="0"/>
              <a:cs typeface="Avenir Book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629" y="1002646"/>
            <a:ext cx="3509140" cy="17545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8730" y="1009774"/>
            <a:ext cx="2957622" cy="22182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27195" y="3292225"/>
            <a:ext cx="4164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Permainan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basket/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olahraga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lain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dapat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mendidik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rasa </a:t>
            </a:r>
            <a:r>
              <a:rPr lang="en-US" sz="1400" b="1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jujur</a:t>
            </a:r>
            <a:r>
              <a:rPr lang="en-US" sz="1400" b="1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, </a:t>
            </a:r>
            <a:r>
              <a:rPr lang="en-US" sz="1400" b="1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disiplin</a:t>
            </a:r>
            <a:r>
              <a:rPr lang="en-US" sz="1400" b="1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, </a:t>
            </a:r>
            <a:r>
              <a:rPr lang="en-US" sz="1400" b="1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tanggungjawab</a:t>
            </a:r>
            <a:r>
              <a:rPr lang="en-US" sz="1400" b="1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, </a:t>
            </a:r>
            <a:r>
              <a:rPr lang="en-US" sz="1400" b="1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kerja</a:t>
            </a:r>
            <a:r>
              <a:rPr lang="en-US" sz="1400" b="1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b="1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keras</a:t>
            </a:r>
            <a:r>
              <a:rPr lang="en-US" sz="1400" b="1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,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dan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b="1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berani</a:t>
            </a:r>
            <a:endParaRPr lang="en-US" sz="1400" dirty="0">
              <a:latin typeface="Century Gothic" panose="020B0502020202020204" pitchFamily="34" charset="0"/>
              <a:ea typeface="Avenir Book" charset="0"/>
              <a:cs typeface="Avenir Book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9" t="10584" r="11363" b="5795"/>
          <a:stretch/>
        </p:blipFill>
        <p:spPr>
          <a:xfrm>
            <a:off x="4256314" y="4292597"/>
            <a:ext cx="3291784" cy="17670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49377" y="6216730"/>
            <a:ext cx="3800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Mengerjakan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ujian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dengan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b="1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jujur</a:t>
            </a:r>
            <a:r>
              <a:rPr lang="en-US" sz="1400" b="1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merupakan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pengamalan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nilai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antikorupsi</a:t>
            </a:r>
            <a:endParaRPr lang="en-US" sz="1400" dirty="0">
              <a:latin typeface="Century Gothic" panose="020B0502020202020204" pitchFamily="34" charset="0"/>
              <a:ea typeface="Avenir Book" charset="0"/>
              <a:cs typeface="Avenir Book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169"/>
          <a:stretch/>
        </p:blipFill>
        <p:spPr>
          <a:xfrm>
            <a:off x="8108730" y="4292597"/>
            <a:ext cx="3448873" cy="179796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014495" y="6187078"/>
            <a:ext cx="3662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Siswa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b="1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berani</a:t>
            </a:r>
            <a:r>
              <a:rPr lang="en-US" sz="1400" b="1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untuk</a:t>
            </a:r>
            <a:r>
              <a:rPr lang="en-US" sz="1400" dirty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bertanya</a:t>
            </a:r>
            <a:r>
              <a:rPr lang="en-US" sz="1400" dirty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atau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mengemukakan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pendapat</a:t>
            </a:r>
            <a:endParaRPr lang="en-US" sz="1400" b="1" dirty="0">
              <a:latin typeface="Century Gothic" panose="020B0502020202020204" pitchFamily="34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40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992777" y="3943400"/>
            <a:ext cx="10384972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178" y="1743144"/>
            <a:ext cx="111426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  <a:r>
              <a:rPr lang="en-US" sz="8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Tahap</a:t>
            </a:r>
            <a:r>
              <a:rPr lang="en-US" sz="3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Implementasi</a:t>
            </a:r>
            <a:r>
              <a:rPr lang="en-US" sz="3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Kurikulum</a:t>
            </a:r>
            <a:r>
              <a:rPr lang="en-US" sz="3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2013</a:t>
            </a:r>
            <a:endParaRPr lang="en-US" sz="3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2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9963" y="80210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Tahap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Implementasi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Kurikulum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2013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3521" y="812921"/>
            <a:ext cx="8753196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033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992777" y="3943400"/>
            <a:ext cx="10384972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178" y="1743144"/>
            <a:ext cx="111426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chemeClr val="bg1"/>
                </a:solidFill>
                <a:latin typeface="Century Gothic" panose="020B0502020202020204" pitchFamily="34" charset="0"/>
              </a:rPr>
              <a:t>7</a:t>
            </a:r>
            <a:r>
              <a:rPr lang="en-US" sz="8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Penutup</a:t>
            </a:r>
            <a:endParaRPr lang="en-US" sz="3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1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82" y="138100"/>
            <a:ext cx="7410830" cy="447437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Kebijakan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Umum</a:t>
            </a:r>
            <a:endParaRPr lang="en-US" sz="24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282" y="623827"/>
            <a:ext cx="10329560" cy="939880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Pembangunan </a:t>
            </a:r>
            <a:r>
              <a:rPr lang="en-US" sz="2800" dirty="0" err="1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Pendidikan</a:t>
            </a:r>
            <a:r>
              <a:rPr lang="en-US" sz="2800" dirty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sz="2800" dirty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Kebudayaan</a:t>
            </a:r>
            <a:r>
              <a:rPr lang="en-US" sz="2800" dirty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Tahun</a:t>
            </a:r>
            <a:r>
              <a:rPr lang="en-US" sz="2800" dirty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2015-2019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283" y="1867595"/>
            <a:ext cx="9153636" cy="485316"/>
          </a:xfrm>
          <a:prstGeom prst="rect">
            <a:avLst/>
          </a:prstGeom>
          <a:noFill/>
        </p:spPr>
        <p:txBody>
          <a:bodyPr wrap="none" lIns="84380" tIns="42191" rIns="84380" bIns="42191" rtlCol="0">
            <a:spAutoFit/>
          </a:bodyPr>
          <a:lstStyle/>
          <a:p>
            <a:pPr defTabSz="843568"/>
            <a:r>
              <a:rPr lang="id-ID" sz="26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Nawacita yang telah tertuang dalam RPJMN 2015-2019</a:t>
            </a:r>
          </a:p>
        </p:txBody>
      </p:sp>
      <p:sp>
        <p:nvSpPr>
          <p:cNvPr id="6" name="Rectangle 5"/>
          <p:cNvSpPr/>
          <p:nvPr/>
        </p:nvSpPr>
        <p:spPr>
          <a:xfrm>
            <a:off x="659282" y="2433433"/>
            <a:ext cx="10746655" cy="2716696"/>
          </a:xfrm>
          <a:prstGeom prst="rect">
            <a:avLst/>
          </a:prstGeom>
        </p:spPr>
        <p:txBody>
          <a:bodyPr wrap="square" lIns="84380" tIns="42191" rIns="84380" bIns="42191">
            <a:spAutoFit/>
          </a:bodyPr>
          <a:lstStyle/>
          <a:p>
            <a:pPr marL="222250" indent="-222250" defTabSz="843568">
              <a:spcAft>
                <a:spcPts val="600"/>
              </a:spcAft>
              <a:buFont typeface="Wingdings" charset="2"/>
              <a:buChar char="§"/>
            </a:pPr>
            <a:r>
              <a:rPr lang="id-ID" sz="2600" noProof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Meningkatkan kualitas hidup manusia Indonesia.</a:t>
            </a:r>
          </a:p>
          <a:p>
            <a:pPr marL="222250" indent="-222250" defTabSz="843568">
              <a:spcAft>
                <a:spcPts val="600"/>
              </a:spcAft>
              <a:buFont typeface="Wingdings" charset="2"/>
              <a:buChar char="§"/>
            </a:pPr>
            <a:r>
              <a:rPr lang="id-ID" sz="2600" noProof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Melakukan revolusi karakter bangsa.</a:t>
            </a:r>
          </a:p>
          <a:p>
            <a:pPr marL="222250" indent="-222250" defTabSz="843568">
              <a:spcAft>
                <a:spcPts val="600"/>
              </a:spcAft>
              <a:buFont typeface="Wingdings" charset="2"/>
              <a:buChar char="§"/>
            </a:pPr>
            <a:r>
              <a:rPr lang="id-ID" sz="2600" noProof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Meningkatkan produktivitas rakyat dan daya saing di pasar internasional.</a:t>
            </a:r>
          </a:p>
          <a:p>
            <a:pPr marL="222250" indent="-222250" defTabSz="843568">
              <a:spcAft>
                <a:spcPts val="600"/>
              </a:spcAft>
              <a:buFont typeface="Wingdings" charset="2"/>
              <a:buChar char="§"/>
            </a:pPr>
            <a:r>
              <a:rPr lang="id-ID" sz="2600" noProof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Memperteguh kebhinekaan dan memperkuat restorasi sosial Indonesia.</a:t>
            </a:r>
          </a:p>
        </p:txBody>
      </p:sp>
    </p:spTree>
    <p:extLst>
      <p:ext uri="{BB962C8B-B14F-4D97-AF65-F5344CB8AC3E}">
        <p14:creationId xmlns:p14="http://schemas.microsoft.com/office/powerpoint/2010/main" xmlns="" val="15830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79556" y="1462059"/>
            <a:ext cx="788506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3062">
              <a:defRPr/>
            </a:pPr>
            <a:r>
              <a:rPr lang="en-US" sz="2400" dirty="0">
                <a:solidFill>
                  <a:schemeClr val="dk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rPr>
              <a:t>”The </a:t>
            </a:r>
            <a:r>
              <a:rPr lang="en-US" sz="3200" dirty="0">
                <a:solidFill>
                  <a:schemeClr val="dk1"/>
                </a:solidFill>
                <a:latin typeface="Century Gothic" panose="020B0502020202020204" pitchFamily="34" charset="0"/>
                <a:ea typeface="Avenir Medium" charset="0"/>
                <a:cs typeface="Avenir Medium" charset="0"/>
              </a:rPr>
              <a:t>successful implementation</a:t>
            </a:r>
            <a:r>
              <a:rPr lang="en-US" sz="3200" dirty="0">
                <a:solidFill>
                  <a:schemeClr val="dk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rPr>
              <a:t>of a curriculum framework relies </a:t>
            </a:r>
            <a:r>
              <a:rPr lang="en-US" sz="2800" dirty="0">
                <a:solidFill>
                  <a:schemeClr val="dk1"/>
                </a:solidFill>
                <a:latin typeface="Century Gothic" panose="020B0502020202020204" pitchFamily="34" charset="0"/>
                <a:ea typeface="Avenir Medium" charset="0"/>
                <a:cs typeface="Avenir Medium" charset="0"/>
              </a:rPr>
              <a:t>not simply on the policy or regulatory practice</a:t>
            </a:r>
            <a:r>
              <a:rPr lang="en-US" sz="2400" dirty="0">
                <a:solidFill>
                  <a:schemeClr val="dk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rPr>
              <a:t>, but also on </a:t>
            </a:r>
            <a:r>
              <a:rPr lang="en-US" sz="3800" b="1" dirty="0">
                <a:solidFill>
                  <a:schemeClr val="dk1"/>
                </a:solidFill>
                <a:latin typeface="Century Gothic" panose="020B0502020202020204" pitchFamily="34" charset="0"/>
                <a:ea typeface="Avenir Medium" charset="0"/>
                <a:cs typeface="Avenir Medium" charset="0"/>
              </a:rPr>
              <a:t>educators</a:t>
            </a:r>
            <a:r>
              <a:rPr lang="en-US" sz="2400" dirty="0">
                <a:solidFill>
                  <a:schemeClr val="dk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rPr>
              <a:t>; their interpretation, knowledge and understanding of the framework; and their ability to apply it to their pedagogical practices.”</a:t>
            </a:r>
            <a:endParaRPr lang="en-US" sz="2400" dirty="0">
              <a:latin typeface="Century Gothic" panose="020B0502020202020204" pitchFamily="34" charset="0"/>
              <a:ea typeface="Avenir Book" charset="0"/>
              <a:cs typeface="Avenir Book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9556" y="4232048"/>
            <a:ext cx="76288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  <a:ea typeface="Avenir Book" charset="0"/>
                <a:cs typeface="Avenir Book" charset="0"/>
              </a:rPr>
              <a:t>Marianne </a:t>
            </a:r>
            <a:r>
              <a:rPr lang="en-US" sz="1400" dirty="0" err="1">
                <a:latin typeface="Century Gothic" panose="020B0502020202020204" pitchFamily="34" charset="0"/>
                <a:ea typeface="Avenir Book" charset="0"/>
                <a:cs typeface="Avenir Book" charset="0"/>
              </a:rPr>
              <a:t>Knaus</a:t>
            </a:r>
            <a:endParaRPr lang="en-US" sz="1400" dirty="0">
              <a:latin typeface="Century Gothic" panose="020B0502020202020204" pitchFamily="34" charset="0"/>
              <a:ea typeface="Avenir Book" charset="0"/>
              <a:cs typeface="Avenir Book" charset="0"/>
            </a:endParaRPr>
          </a:p>
          <a:p>
            <a:r>
              <a:rPr lang="en-US" sz="1400" i="1" dirty="0">
                <a:latin typeface="Century Gothic" panose="020B0502020202020204" pitchFamily="34" charset="0"/>
                <a:ea typeface="Avenir Book" charset="0"/>
                <a:cs typeface="Avenir Book" charset="0"/>
              </a:rPr>
              <a:t>Journal of Early Childhood Research, October 2015; vol. 13, 3: pp. 221-235., first published on August 4, 2014</a:t>
            </a:r>
            <a:endParaRPr lang="en-US" sz="1400" dirty="0">
              <a:latin typeface="Century Gothic" panose="020B0502020202020204" pitchFamily="34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91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7971" y="3124657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- Ki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Hadjar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Dewantara</a:t>
            </a:r>
            <a:endParaRPr lang="en-US" sz="2800" i="1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740" y="898406"/>
            <a:ext cx="10277099" cy="447437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4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“</a:t>
            </a:r>
            <a:r>
              <a:rPr lang="en-US" sz="2400" b="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Setiap</a:t>
            </a:r>
            <a:r>
              <a:rPr lang="en-US" sz="24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orang </a:t>
            </a:r>
            <a:r>
              <a:rPr lang="en-US" sz="2400" b="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adalah</a:t>
            </a:r>
            <a:r>
              <a:rPr lang="en-US" sz="24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guru, </a:t>
            </a:r>
            <a:r>
              <a:rPr lang="en-US" sz="2400" b="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setiap</a:t>
            </a:r>
            <a:r>
              <a:rPr lang="en-US" sz="24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400" b="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rumah</a:t>
            </a:r>
            <a:r>
              <a:rPr lang="en-US" sz="24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400" b="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adalah</a:t>
            </a:r>
            <a:r>
              <a:rPr lang="en-US" sz="24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400" b="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sekolah</a:t>
            </a:r>
            <a:r>
              <a:rPr lang="is-IS" sz="24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”</a:t>
            </a:r>
            <a:endParaRPr lang="en-US" sz="2400" b="0" i="1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7828" y="5351728"/>
            <a:ext cx="6561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Badan</a:t>
            </a:r>
            <a:r>
              <a:rPr lang="en-US" sz="2000" b="1" dirty="0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b="1" dirty="0" err="1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Penelitian</a:t>
            </a:r>
            <a:r>
              <a:rPr lang="en-US" sz="2000" b="1" dirty="0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b="1" dirty="0" err="1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sz="2000" b="1" dirty="0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b="1" dirty="0" err="1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Pengembangan</a:t>
            </a:r>
            <a:endParaRPr lang="en-US" sz="2000" b="1" dirty="0" smtClean="0"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r>
              <a:rPr lang="en-US" sz="2000" b="1" dirty="0" err="1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Kementerian</a:t>
            </a:r>
            <a:r>
              <a:rPr lang="en-US" sz="2000" b="1" dirty="0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Pendidikan</a:t>
            </a:r>
            <a:r>
              <a:rPr lang="en-US" sz="2000" b="1" dirty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sz="2000" b="1" dirty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Kebudayaan</a:t>
            </a:r>
            <a:endParaRPr lang="en-US" sz="2000" b="1" dirty="0"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r>
              <a:rPr lang="en-US" sz="2000" b="1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Republik</a:t>
            </a:r>
            <a:r>
              <a:rPr lang="en-US" sz="2000" b="1" dirty="0">
                <a:latin typeface="Century Gothic" panose="020B0502020202020204" pitchFamily="34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5740" y="4364760"/>
            <a:ext cx="2773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Terima</a:t>
            </a:r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kasih</a:t>
            </a:r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2405" y="5549735"/>
            <a:ext cx="915566" cy="9155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53870" y="6322950"/>
            <a:ext cx="2313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litbang.kemdikbud.go.id</a:t>
            </a:r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5739" y="1436245"/>
            <a:ext cx="10277099" cy="155543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en-US"/>
            </a:defPPr>
            <a:lvl1pPr>
              <a:defRPr sz="2800" b="0" i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defRPr>
            </a:lvl1pPr>
          </a:lstStyle>
          <a:p>
            <a:r>
              <a:rPr lang="en-US" sz="2400" dirty="0"/>
              <a:t>“</a:t>
            </a:r>
            <a:r>
              <a:rPr lang="en-US" sz="2400" dirty="0" err="1"/>
              <a:t>Aku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orang </a:t>
            </a:r>
            <a:r>
              <a:rPr lang="en-US" sz="2400" dirty="0" err="1"/>
              <a:t>biasa</a:t>
            </a:r>
            <a:r>
              <a:rPr lang="en-US" sz="2400" dirty="0"/>
              <a:t> yang </a:t>
            </a:r>
            <a:r>
              <a:rPr lang="en-US" sz="2400" dirty="0" err="1"/>
              <a:t>bekerja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bangsa</a:t>
            </a:r>
            <a:r>
              <a:rPr lang="en-US" sz="2400" dirty="0"/>
              <a:t> Indonesia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Indonesia. </a:t>
            </a:r>
            <a:r>
              <a:rPr lang="en-US" sz="2400" dirty="0" err="1"/>
              <a:t>Namun</a:t>
            </a:r>
            <a:r>
              <a:rPr lang="en-US" sz="2400" dirty="0"/>
              <a:t> yang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kalian </a:t>
            </a:r>
            <a:r>
              <a:rPr lang="en-US" sz="2400" dirty="0" err="1"/>
              <a:t>yakini</a:t>
            </a:r>
            <a:r>
              <a:rPr lang="en-US" sz="2400" dirty="0"/>
              <a:t>, </a:t>
            </a:r>
            <a:r>
              <a:rPr lang="en-US" sz="2400" dirty="0" err="1"/>
              <a:t>sesaat</a:t>
            </a:r>
            <a:r>
              <a:rPr lang="en-US" sz="2400" dirty="0"/>
              <a:t> pun </a:t>
            </a:r>
            <a:r>
              <a:rPr lang="en-US" sz="2400" dirty="0" err="1"/>
              <a:t>aku</a:t>
            </a:r>
            <a:r>
              <a:rPr lang="en-US" sz="2400" dirty="0"/>
              <a:t> </a:t>
            </a:r>
            <a:r>
              <a:rPr lang="en-US" sz="2400" dirty="0" err="1"/>
              <a:t>tak</a:t>
            </a:r>
            <a:r>
              <a:rPr lang="en-US" sz="2400" dirty="0"/>
              <a:t> </a:t>
            </a:r>
            <a:r>
              <a:rPr lang="en-US" sz="2400" dirty="0" err="1"/>
              <a:t>pernah</a:t>
            </a:r>
            <a:r>
              <a:rPr lang="en-US" sz="2400" dirty="0"/>
              <a:t> </a:t>
            </a:r>
            <a:r>
              <a:rPr lang="en-US" sz="2400" dirty="0" err="1"/>
              <a:t>mengkhianati</a:t>
            </a:r>
            <a:r>
              <a:rPr lang="en-US" sz="2400" dirty="0"/>
              <a:t> </a:t>
            </a:r>
            <a:r>
              <a:rPr lang="en-US" sz="2400" dirty="0" err="1"/>
              <a:t>tanah</a:t>
            </a:r>
            <a:r>
              <a:rPr lang="en-US" sz="2400" dirty="0"/>
              <a:t> air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bangsaku</a:t>
            </a:r>
            <a:r>
              <a:rPr lang="en-US" sz="2400" dirty="0"/>
              <a:t>, </a:t>
            </a:r>
            <a:r>
              <a:rPr lang="en-US" sz="2400" dirty="0" err="1"/>
              <a:t>lahir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batin</a:t>
            </a:r>
            <a:r>
              <a:rPr lang="en-US" sz="2400" dirty="0"/>
              <a:t>. </a:t>
            </a:r>
            <a:r>
              <a:rPr lang="en-US" sz="2400" dirty="0" err="1"/>
              <a:t>Aku</a:t>
            </a:r>
            <a:r>
              <a:rPr lang="en-US" sz="2400" dirty="0"/>
              <a:t> </a:t>
            </a:r>
            <a:r>
              <a:rPr lang="en-US" sz="2400" dirty="0" err="1"/>
              <a:t>tak</a:t>
            </a:r>
            <a:r>
              <a:rPr lang="en-US" sz="2400" dirty="0"/>
              <a:t> </a:t>
            </a:r>
            <a:r>
              <a:rPr lang="en-US" sz="2400" dirty="0" err="1"/>
              <a:t>pernah</a:t>
            </a:r>
            <a:r>
              <a:rPr lang="en-US" sz="2400" dirty="0"/>
              <a:t> </a:t>
            </a:r>
            <a:r>
              <a:rPr lang="en-US" sz="2400" dirty="0" err="1"/>
              <a:t>mengkorup</a:t>
            </a:r>
            <a:r>
              <a:rPr lang="en-US" sz="2400" dirty="0"/>
              <a:t> </a:t>
            </a:r>
            <a:r>
              <a:rPr lang="en-US" sz="2400" dirty="0" err="1"/>
              <a:t>kekayaan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is-IS" sz="2400" dirty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6487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82" y="138100"/>
            <a:ext cx="7410830" cy="447437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Kebijakan</a:t>
            </a:r>
            <a:endParaRPr lang="en-US" sz="24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282" y="623827"/>
            <a:ext cx="10329560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Arah</a:t>
            </a:r>
            <a:r>
              <a:rPr lang="en-US" sz="2800" dirty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Kebijakan</a:t>
            </a:r>
            <a:r>
              <a:rPr lang="en-US" sz="2800" dirty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Pendidikan</a:t>
            </a:r>
            <a:r>
              <a:rPr lang="en-US" sz="2800" dirty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sz="2800" dirty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Kebudayaan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41946" y="2503946"/>
            <a:ext cx="11342298" cy="2705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84406" tIns="42203" rIns="84406" bIns="42203" rtlCol="0">
            <a:noAutofit/>
          </a:bodyPr>
          <a:lstStyle/>
          <a:p>
            <a:pPr marL="342900" indent="-342900" defTabSz="810186" fontAlgn="t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Penguatan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peran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siswa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guru,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tenaga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kependidikan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orang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tua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aparatur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institusi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pendidikan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dalam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ekosistem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pendidikan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.</a:t>
            </a:r>
          </a:p>
          <a:p>
            <a:pPr marL="342900" indent="-342900" defTabSz="810186" fontAlgn="ctr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Pemberdayaan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pelaku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budaya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dalam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melestarikan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kebudayaan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.</a:t>
            </a:r>
          </a:p>
          <a:p>
            <a:pPr marL="342900" indent="-342900" defTabSz="810186" fontAlgn="t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Peningkatan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akses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p</a:t>
            </a:r>
            <a:r>
              <a:rPr lang="id-ID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endidikan 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</a:t>
            </a:r>
            <a:r>
              <a:rPr lang="id-ID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nak 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u</a:t>
            </a:r>
            <a:r>
              <a:rPr lang="id-ID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sia 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</a:t>
            </a:r>
            <a:r>
              <a:rPr lang="id-ID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ini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id-ID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pendidikan dasar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id-ID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pendidikan menengah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id-ID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pendidikan masyarakat dan keluarga,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id-ID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serta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pendidikan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anak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berkebutuhan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khusus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.</a:t>
            </a:r>
          </a:p>
          <a:p>
            <a:pPr marL="342900" indent="-342900" defTabSz="810186" fontAlgn="t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Peningkatan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mutu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relevansi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pembelajaran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berorientasi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pada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pembentukan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karakter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.</a:t>
            </a:r>
          </a:p>
          <a:p>
            <a:pPr marL="342900" indent="-342900" defTabSz="810186" fontAlgn="t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Peningkatan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jati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diri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bangsa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melalui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pelestarian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diplomasi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kebudayaan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serta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pemakaian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bahasa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sebagai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pengantar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pendidikan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.</a:t>
            </a:r>
          </a:p>
          <a:p>
            <a:pPr marL="342900" indent="-342900" defTabSz="810186" fontAlgn="t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Peningkatan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sistem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tata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kelola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transparan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akuntabel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dengan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melibatkan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publik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946" y="1227626"/>
            <a:ext cx="10971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0186"/>
            <a:r>
              <a:rPr lang="id-ID" sz="2000" b="1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Visi</a:t>
            </a:r>
          </a:p>
          <a:p>
            <a:pPr algn="ctr" defTabSz="810186"/>
            <a:r>
              <a:rPr lang="id-ID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Mewujudkan Insan serta Ekosistem Pendidikan dan Kebudayaan</a:t>
            </a:r>
            <a:br>
              <a:rPr lang="id-ID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</a:br>
            <a:r>
              <a:rPr lang="id-ID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yang Berkarakter dengan berlandaskan Gotong Royong</a:t>
            </a:r>
          </a:p>
        </p:txBody>
      </p:sp>
      <p:sp>
        <p:nvSpPr>
          <p:cNvPr id="9" name="Down Arrow 8"/>
          <p:cNvSpPr/>
          <p:nvPr/>
        </p:nvSpPr>
        <p:spPr>
          <a:xfrm>
            <a:off x="5563874" y="2172244"/>
            <a:ext cx="1127387" cy="331702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0186"/>
            <a:endParaRPr lang="en-GB" sz="1400">
              <a:solidFill>
                <a:prstClr val="white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7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992777" y="3943400"/>
            <a:ext cx="10384972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178" y="1743144"/>
            <a:ext cx="111426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en-US" sz="8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Arti</a:t>
            </a:r>
            <a:r>
              <a:rPr lang="en-US" sz="3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Pendidikan</a:t>
            </a:r>
            <a:endParaRPr lang="en-US" sz="3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9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640" y="92597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Arti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Pendidikan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090" y="6481958"/>
            <a:ext cx="78478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latin typeface="Century Gothic" charset="0"/>
                <a:ea typeface="Century Gothic" charset="0"/>
                <a:cs typeface="Century Gothic" charset="0"/>
              </a:rPr>
              <a:t>Sumber</a:t>
            </a:r>
            <a:r>
              <a:rPr lang="en-US" sz="1050" dirty="0" smtClean="0">
                <a:latin typeface="Century Gothic" charset="0"/>
                <a:ea typeface="Century Gothic" charset="0"/>
                <a:cs typeface="Century Gothic" charset="0"/>
              </a:rPr>
              <a:t>: </a:t>
            </a:r>
            <a:r>
              <a:rPr lang="en-US" sz="1050" dirty="0" err="1" smtClean="0">
                <a:latin typeface="Century Gothic" charset="0"/>
                <a:ea typeface="Century Gothic" charset="0"/>
                <a:cs typeface="Century Gothic" charset="0"/>
              </a:rPr>
              <a:t>Dewantara</a:t>
            </a:r>
            <a:r>
              <a:rPr lang="en-US" sz="1050" dirty="0">
                <a:latin typeface="Century Gothic" charset="0"/>
                <a:ea typeface="Century Gothic" charset="0"/>
                <a:cs typeface="Century Gothic" charset="0"/>
              </a:rPr>
              <a:t>, Ki </a:t>
            </a:r>
            <a:r>
              <a:rPr lang="en-US" sz="1050" dirty="0" err="1">
                <a:latin typeface="Century Gothic" charset="0"/>
                <a:ea typeface="Century Gothic" charset="0"/>
                <a:cs typeface="Century Gothic" charset="0"/>
              </a:rPr>
              <a:t>Hadjar</a:t>
            </a:r>
            <a:r>
              <a:rPr lang="en-US" sz="1050" dirty="0">
                <a:latin typeface="Century Gothic" charset="0"/>
                <a:ea typeface="Century Gothic" charset="0"/>
                <a:cs typeface="Century Gothic" charset="0"/>
              </a:rPr>
              <a:t>. 1962. </a:t>
            </a:r>
            <a:r>
              <a:rPr lang="en-US" sz="1050" i="1" dirty="0" err="1">
                <a:latin typeface="Century Gothic" charset="0"/>
                <a:ea typeface="Century Gothic" charset="0"/>
                <a:cs typeface="Century Gothic" charset="0"/>
              </a:rPr>
              <a:t>Karja</a:t>
            </a:r>
            <a:r>
              <a:rPr lang="en-US" sz="1050" i="1" dirty="0">
                <a:latin typeface="Century Gothic" charset="0"/>
                <a:ea typeface="Century Gothic" charset="0"/>
                <a:cs typeface="Century Gothic" charset="0"/>
              </a:rPr>
              <a:t> I (</a:t>
            </a:r>
            <a:r>
              <a:rPr lang="en-US" sz="1050" i="1" dirty="0" err="1">
                <a:latin typeface="Century Gothic" charset="0"/>
                <a:ea typeface="Century Gothic" charset="0"/>
                <a:cs typeface="Century Gothic" charset="0"/>
              </a:rPr>
              <a:t>Pendidikan</a:t>
            </a:r>
            <a:r>
              <a:rPr lang="en-US" sz="1050" i="1" dirty="0">
                <a:latin typeface="Century Gothic" charset="0"/>
                <a:ea typeface="Century Gothic" charset="0"/>
                <a:cs typeface="Century Gothic" charset="0"/>
              </a:rPr>
              <a:t>). </a:t>
            </a:r>
            <a:r>
              <a:rPr lang="en-US" sz="1050" dirty="0" err="1">
                <a:latin typeface="Century Gothic" charset="0"/>
                <a:ea typeface="Century Gothic" charset="0"/>
                <a:cs typeface="Century Gothic" charset="0"/>
              </a:rPr>
              <a:t>Pertjetakan</a:t>
            </a:r>
            <a:r>
              <a:rPr lang="en-US" sz="1050" dirty="0">
                <a:latin typeface="Century Gothic" charset="0"/>
                <a:ea typeface="Century Gothic" charset="0"/>
                <a:cs typeface="Century Gothic" charset="0"/>
              </a:rPr>
              <a:t> Taman </a:t>
            </a:r>
            <a:r>
              <a:rPr lang="en-US" sz="1050" dirty="0" err="1">
                <a:latin typeface="Century Gothic" charset="0"/>
                <a:ea typeface="Century Gothic" charset="0"/>
                <a:cs typeface="Century Gothic" charset="0"/>
              </a:rPr>
              <a:t>Siswa</a:t>
            </a:r>
            <a:r>
              <a:rPr lang="en-US" sz="1050" dirty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sz="1050" dirty="0" smtClean="0">
                <a:latin typeface="Century Gothic" charset="0"/>
                <a:ea typeface="Century Gothic" charset="0"/>
                <a:cs typeface="Century Gothic" charset="0"/>
              </a:rPr>
              <a:t>Jogjakarta &amp; Blog UNY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6236" y="919432"/>
            <a:ext cx="3986503" cy="521062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2262851" y="1175783"/>
            <a:ext cx="4953966" cy="2582045"/>
          </a:xfrm>
          <a:prstGeom prst="wedgeEllipseCallout">
            <a:avLst>
              <a:gd name="adj1" fmla="val 69581"/>
              <a:gd name="adj2" fmla="val 4947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“</a:t>
            </a:r>
            <a:r>
              <a:rPr lang="en-US" sz="1600" dirty="0" err="1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Pendidikan</a:t>
            </a:r>
            <a:r>
              <a:rPr lang="en-US" sz="1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adalah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daya-upaya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memajukan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bertumbuhnya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Budi </a:t>
            </a:r>
            <a:r>
              <a:rPr lang="en-US" sz="1600" b="1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pekerti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(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kekuatan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batin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karakter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), </a:t>
            </a:r>
            <a:r>
              <a:rPr lang="en-US" sz="1600" b="1" dirty="0" err="1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Pikiran</a:t>
            </a:r>
            <a:r>
              <a:rPr lang="en-US" sz="1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intelek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) 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Tubuh</a:t>
            </a:r>
            <a:r>
              <a:rPr lang="en-US" sz="16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anak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dalam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rangka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kesempurnaan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hidup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keselarasan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dunianya</a:t>
            </a:r>
            <a:r>
              <a:rPr lang="en-US" sz="1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” </a:t>
            </a:r>
            <a:endParaRPr lang="en-US" sz="16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0063816" y="5037211"/>
            <a:ext cx="193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latin typeface="Century Gothic" charset="0"/>
                <a:ea typeface="Century Gothic" charset="0"/>
                <a:cs typeface="Century Gothic" charset="0"/>
              </a:rPr>
              <a:t>Gambar</a:t>
            </a:r>
            <a:r>
              <a:rPr lang="en-US" sz="1050" dirty="0" smtClean="0">
                <a:latin typeface="Century Gothic" charset="0"/>
                <a:ea typeface="Century Gothic" charset="0"/>
                <a:cs typeface="Century Gothic" charset="0"/>
              </a:rPr>
              <a:t>: Pinterest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8164" y="3765678"/>
            <a:ext cx="6497055" cy="270843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200" dirty="0" err="1" smtClean="0">
                <a:latin typeface="Century Gothic" charset="0"/>
                <a:ea typeface="Century Gothic" charset="0"/>
                <a:cs typeface="Century Gothic" charset="0"/>
              </a:rPr>
              <a:t>Pendidikan</a:t>
            </a:r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: proses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pembudayaan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yakni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suatu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usaha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memberikan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b="1" dirty="0" err="1">
                <a:latin typeface="Century Gothic" charset="0"/>
                <a:ea typeface="Century Gothic" charset="0"/>
                <a:cs typeface="Century Gothic" charset="0"/>
              </a:rPr>
              <a:t>nilai-nilai</a:t>
            </a:r>
            <a:r>
              <a:rPr lang="en-US" sz="12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b="1" dirty="0" err="1">
                <a:latin typeface="Century Gothic" charset="0"/>
                <a:ea typeface="Century Gothic" charset="0"/>
                <a:cs typeface="Century Gothic" charset="0"/>
              </a:rPr>
              <a:t>luhur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kepada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generasi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baru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dalam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masyarakat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yang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tidak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hanya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bersifat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pemeliharaan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tetapi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juga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dengan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maksud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memajukan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serta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memperkembangkan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kebudayaan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menuju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ke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arah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b="1" dirty="0" err="1">
                <a:latin typeface="Century Gothic" charset="0"/>
                <a:ea typeface="Century Gothic" charset="0"/>
                <a:cs typeface="Century Gothic" charset="0"/>
              </a:rPr>
              <a:t>keluhuran</a:t>
            </a:r>
            <a:r>
              <a:rPr lang="en-US" sz="12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b="1" dirty="0" err="1">
                <a:latin typeface="Century Gothic" charset="0"/>
                <a:ea typeface="Century Gothic" charset="0"/>
                <a:cs typeface="Century Gothic" charset="0"/>
              </a:rPr>
              <a:t>hidup</a:t>
            </a:r>
            <a:r>
              <a:rPr lang="en-US" sz="12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b="1" dirty="0" err="1" smtClean="0">
                <a:latin typeface="Century Gothic" charset="0"/>
                <a:ea typeface="Century Gothic" charset="0"/>
                <a:cs typeface="Century Gothic" charset="0"/>
              </a:rPr>
              <a:t>kemanusiaan</a:t>
            </a:r>
            <a:r>
              <a:rPr lang="en-US" sz="1200" b="1" dirty="0" smtClean="0">
                <a:latin typeface="Century Gothic" charset="0"/>
                <a:ea typeface="Century Gothic" charset="0"/>
                <a:cs typeface="Century Gothic" charset="0"/>
              </a:rPr>
              <a:t>. </a:t>
            </a:r>
          </a:p>
          <a:p>
            <a:pPr marL="171450" indent="-171450">
              <a:buFont typeface="Arial" charset="0"/>
              <a:buChar char="•"/>
            </a:pPr>
            <a:endParaRPr lang="en-US" sz="12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200" dirty="0" err="1" smtClean="0">
                <a:latin typeface="Century Gothic" charset="0"/>
                <a:ea typeface="Century Gothic" charset="0"/>
                <a:cs typeface="Century Gothic" charset="0"/>
              </a:rPr>
              <a:t>Pendidikan</a:t>
            </a:r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pengajaran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idealnya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b="1" dirty="0" err="1">
                <a:latin typeface="Century Gothic" charset="0"/>
                <a:ea typeface="Century Gothic" charset="0"/>
                <a:cs typeface="Century Gothic" charset="0"/>
              </a:rPr>
              <a:t>memerdekakan</a:t>
            </a:r>
            <a:r>
              <a:rPr lang="en-US" sz="12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b="1" dirty="0" err="1">
                <a:latin typeface="Century Gothic" charset="0"/>
                <a:ea typeface="Century Gothic" charset="0"/>
                <a:cs typeface="Century Gothic" charset="0"/>
              </a:rPr>
              <a:t>manusia</a:t>
            </a:r>
            <a:r>
              <a:rPr lang="en-US" sz="12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b="1" dirty="0" err="1">
                <a:latin typeface="Century Gothic" charset="0"/>
                <a:ea typeface="Century Gothic" charset="0"/>
                <a:cs typeface="Century Gothic" charset="0"/>
              </a:rPr>
              <a:t>secara</a:t>
            </a:r>
            <a:r>
              <a:rPr lang="en-US" sz="12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b="1" dirty="0" err="1">
                <a:latin typeface="Century Gothic" charset="0"/>
                <a:ea typeface="Century Gothic" charset="0"/>
                <a:cs typeface="Century Gothic" charset="0"/>
              </a:rPr>
              <a:t>lahiriah</a:t>
            </a:r>
            <a:r>
              <a:rPr lang="en-US" sz="12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b="1" dirty="0" err="1">
                <a:latin typeface="Century Gothic" charset="0"/>
                <a:ea typeface="Century Gothic" charset="0"/>
                <a:cs typeface="Century Gothic" charset="0"/>
              </a:rPr>
              <a:t>dan</a:t>
            </a:r>
            <a:r>
              <a:rPr lang="en-US" sz="12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b="1" dirty="0" err="1">
                <a:latin typeface="Century Gothic" charset="0"/>
                <a:ea typeface="Century Gothic" charset="0"/>
                <a:cs typeface="Century Gothic" charset="0"/>
              </a:rPr>
              <a:t>batiniah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selalu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relevan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untuk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segala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 smtClean="0">
                <a:latin typeface="Century Gothic" charset="0"/>
                <a:ea typeface="Century Gothic" charset="0"/>
                <a:cs typeface="Century Gothic" charset="0"/>
              </a:rPr>
              <a:t>jaman</a:t>
            </a:r>
            <a:endParaRPr lang="en-US" sz="12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171450" indent="-171450">
              <a:buFont typeface="Arial" charset="0"/>
              <a:buChar char="•"/>
            </a:pPr>
            <a:endParaRPr lang="en-US" sz="12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200" b="1" dirty="0" err="1">
                <a:latin typeface="Century Gothic" charset="0"/>
                <a:ea typeface="Century Gothic" charset="0"/>
                <a:cs typeface="Century Gothic" charset="0"/>
              </a:rPr>
              <a:t>Pendidikan</a:t>
            </a:r>
            <a:r>
              <a:rPr lang="en-US" sz="12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b="1" dirty="0" err="1">
                <a:latin typeface="Century Gothic" charset="0"/>
                <a:ea typeface="Century Gothic" charset="0"/>
                <a:cs typeface="Century Gothic" charset="0"/>
              </a:rPr>
              <a:t>nasional</a:t>
            </a:r>
            <a:r>
              <a:rPr lang="en-US" sz="12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ialah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pendidikan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yang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beralaskan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garis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hidup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dari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bangsanya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(</a:t>
            </a:r>
            <a:r>
              <a:rPr lang="en-US" sz="1200" i="1" dirty="0" err="1">
                <a:latin typeface="Century Gothic" charset="0"/>
                <a:ea typeface="Century Gothic" charset="0"/>
                <a:cs typeface="Century Gothic" charset="0"/>
              </a:rPr>
              <a:t>cultureel-nationaal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)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ditujukan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untuk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keperluan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perikehidupan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(</a:t>
            </a:r>
            <a:r>
              <a:rPr lang="en-US" sz="1200" i="1" dirty="0" err="1">
                <a:latin typeface="Century Gothic" charset="0"/>
                <a:ea typeface="Century Gothic" charset="0"/>
                <a:cs typeface="Century Gothic" charset="0"/>
              </a:rPr>
              <a:t>maatschappelijk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) yang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dapat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mengangkat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derajat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negara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rakyatnya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, agar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dapat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bekerja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bersama-sama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dengan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lain-lain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bangsa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untuk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kemuliaan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segenap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manusia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di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seluruh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dunia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.</a:t>
            </a:r>
            <a:endParaRPr lang="en-US" sz="12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8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640" y="92597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Taksonomi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1552" y="1123869"/>
            <a:ext cx="7947343" cy="40847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5640" y="6157277"/>
            <a:ext cx="78478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latin typeface="Century Gothic" charset="0"/>
                <a:ea typeface="Century Gothic" charset="0"/>
                <a:cs typeface="Century Gothic" charset="0"/>
              </a:rPr>
              <a:t>Sumber</a:t>
            </a:r>
            <a:r>
              <a:rPr lang="en-US" sz="1050" dirty="0" smtClean="0">
                <a:latin typeface="Century Gothic" charset="0"/>
                <a:ea typeface="Century Gothic" charset="0"/>
                <a:cs typeface="Century Gothic" charset="0"/>
              </a:rPr>
              <a:t>: </a:t>
            </a:r>
            <a:r>
              <a:rPr lang="en-US" sz="1050" dirty="0">
                <a:latin typeface="Century Gothic" charset="0"/>
                <a:ea typeface="Century Gothic" charset="0"/>
                <a:cs typeface="Century Gothic" charset="0"/>
                <a:hlinkClick r:id="rId3"/>
              </a:rPr>
              <a:t>http://</a:t>
            </a:r>
            <a:r>
              <a:rPr lang="en-US" sz="1050" dirty="0" smtClean="0">
                <a:latin typeface="Century Gothic" charset="0"/>
                <a:ea typeface="Century Gothic" charset="0"/>
                <a:cs typeface="Century Gothic" charset="0"/>
                <a:hlinkClick r:id="rId3"/>
              </a:rPr>
              <a:t>educationaltaxonomy.weebly.com/uploads/2/9/1/6/29161435/1941973_orig.png</a:t>
            </a:r>
            <a:r>
              <a:rPr lang="en-US" sz="105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310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992777" y="3943400"/>
            <a:ext cx="10384972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178" y="1743144"/>
            <a:ext cx="111426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r>
              <a:rPr lang="en-US" sz="8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Kerangka</a:t>
            </a:r>
            <a:r>
              <a:rPr lang="en-US" sz="3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Pengembangan</a:t>
            </a:r>
            <a:r>
              <a:rPr lang="en-US" sz="3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Kurikulum</a:t>
            </a:r>
            <a:r>
              <a:rPr lang="en-US" sz="3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2013</a:t>
            </a:r>
            <a:endParaRPr lang="en-US" sz="3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6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6663" y="71026"/>
            <a:ext cx="10277099" cy="447437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Kerangka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Pengembangan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Kurikulum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2013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Berbasis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Kompetensi</a:t>
            </a:r>
            <a:endParaRPr lang="en-US" sz="24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961538" y="929199"/>
            <a:ext cx="10364187" cy="5359305"/>
            <a:chOff x="311253" y="941486"/>
            <a:chExt cx="6573540" cy="4306638"/>
          </a:xfrm>
        </p:grpSpPr>
        <p:sp>
          <p:nvSpPr>
            <p:cNvPr id="53" name="Rectangle 52"/>
            <p:cNvSpPr/>
            <p:nvPr/>
          </p:nvSpPr>
          <p:spPr>
            <a:xfrm>
              <a:off x="439709" y="4487248"/>
              <a:ext cx="1805312" cy="760876"/>
            </a:xfrm>
            <a:prstGeom prst="rect">
              <a:avLst/>
            </a:prstGeom>
            <a:no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Standar</a:t>
              </a:r>
              <a:r>
                <a:rPr lang="en-US" sz="2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Pendidik</a:t>
              </a:r>
              <a:r>
                <a:rPr lang="en-US" sz="2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&amp; Tenaga </a:t>
              </a:r>
              <a:r>
                <a:rPr lang="en-US" sz="24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Kependidikan</a:t>
              </a:r>
              <a:endParaRPr lang="en-US" sz="2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149294" y="4383159"/>
              <a:ext cx="1481095" cy="760875"/>
            </a:xfrm>
            <a:prstGeom prst="rect">
              <a:avLst/>
            </a:prstGeom>
            <a:no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Standar</a:t>
              </a:r>
              <a:r>
                <a:rPr lang="en-US" sz="2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Sarana</a:t>
              </a:r>
              <a:r>
                <a:rPr lang="en-US" sz="2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Prasarana</a:t>
              </a:r>
              <a:endParaRPr lang="en-US" sz="2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30082" y="4285649"/>
              <a:ext cx="2013890" cy="760876"/>
            </a:xfrm>
            <a:prstGeom prst="rect">
              <a:avLst/>
            </a:prstGeom>
            <a:no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Standar</a:t>
              </a:r>
              <a:r>
                <a:rPr lang="en-US" sz="2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Pengelolaan</a:t>
              </a:r>
              <a:endParaRPr lang="en-US" sz="2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034853" y="4424602"/>
              <a:ext cx="1849940" cy="760876"/>
            </a:xfrm>
            <a:prstGeom prst="rect">
              <a:avLst/>
            </a:prstGeom>
            <a:no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Standar</a:t>
              </a:r>
              <a:r>
                <a:rPr lang="en-US" sz="2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Pembiayaan</a:t>
              </a:r>
              <a:r>
                <a:rPr lang="en-US" sz="2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Pendidikan</a:t>
              </a:r>
              <a:endParaRPr lang="en-US" sz="2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311253" y="941486"/>
              <a:ext cx="6101714" cy="2593577"/>
              <a:chOff x="-962" y="941486"/>
              <a:chExt cx="6101714" cy="2593577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641667" y="1015897"/>
                <a:ext cx="1885554" cy="623401"/>
              </a:xfrm>
              <a:prstGeom prst="rect">
                <a:avLst/>
              </a:prstGeom>
              <a:no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SKL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613826" y="1024230"/>
                <a:ext cx="2011890" cy="49358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latin typeface="Century Gothic" panose="020B0502020202020204" pitchFamily="34" charset="0"/>
                  </a:rPr>
                  <a:t>Struktur</a:t>
                </a:r>
                <a:r>
                  <a:rPr lang="en-US" dirty="0">
                    <a:latin typeface="Century Gothic" panose="020B0502020202020204" pitchFamily="34" charset="0"/>
                  </a:rPr>
                  <a:t> Mata </a:t>
                </a:r>
                <a:r>
                  <a:rPr lang="en-US" dirty="0" err="1">
                    <a:latin typeface="Century Gothic" panose="020B0502020202020204" pitchFamily="34" charset="0"/>
                  </a:rPr>
                  <a:t>Pelajaran</a:t>
                </a:r>
                <a:endParaRPr lang="en-US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620543" y="1533232"/>
                <a:ext cx="2005171" cy="44045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latin typeface="Century Gothic" panose="020B0502020202020204" pitchFamily="34" charset="0"/>
                  </a:rPr>
                  <a:t>Kompetensi</a:t>
                </a:r>
                <a:r>
                  <a:rPr lang="en-US" dirty="0">
                    <a:latin typeface="Century Gothic" panose="020B0502020202020204" pitchFamily="34" charset="0"/>
                  </a:rPr>
                  <a:t> Inti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620546" y="2024192"/>
                <a:ext cx="2005170" cy="44533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latin typeface="Century Gothic" panose="020B0502020202020204" pitchFamily="34" charset="0"/>
                  </a:rPr>
                  <a:t>Kompetensi</a:t>
                </a:r>
                <a:r>
                  <a:rPr lang="en-US" dirty="0">
                    <a:latin typeface="Century Gothic" panose="020B0502020202020204" pitchFamily="34" charset="0"/>
                  </a:rPr>
                  <a:t> </a:t>
                </a:r>
                <a:r>
                  <a:rPr lang="en-US" dirty="0" err="1">
                    <a:latin typeface="Century Gothic" panose="020B0502020202020204" pitchFamily="34" charset="0"/>
                  </a:rPr>
                  <a:t>Dasar</a:t>
                </a:r>
                <a:endParaRPr lang="en-US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620546" y="2897335"/>
                <a:ext cx="2005170" cy="42338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latin typeface="Century Gothic" panose="020B0502020202020204" pitchFamily="34" charset="0"/>
                  </a:rPr>
                  <a:t>Silabus</a:t>
                </a:r>
                <a:endParaRPr lang="en-US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609115" y="2513085"/>
                <a:ext cx="2016599" cy="36232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entury Gothic" panose="020B0502020202020204" pitchFamily="34" charset="0"/>
                  </a:rPr>
                  <a:t>RPP</a:t>
                </a:r>
              </a:p>
            </p:txBody>
          </p:sp>
          <p:cxnSp>
            <p:nvCxnSpPr>
              <p:cNvPr id="68" name="Straight Arrow Connector 67"/>
              <p:cNvCxnSpPr/>
              <p:nvPr/>
            </p:nvCxnSpPr>
            <p:spPr>
              <a:xfrm>
                <a:off x="1584445" y="1517817"/>
                <a:ext cx="0" cy="380438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9" name="Rectangle 68"/>
              <p:cNvSpPr/>
              <p:nvPr/>
            </p:nvSpPr>
            <p:spPr>
              <a:xfrm>
                <a:off x="497839" y="1893671"/>
                <a:ext cx="2353991" cy="623401"/>
              </a:xfrm>
              <a:prstGeom prst="rect">
                <a:avLst/>
              </a:prstGeom>
              <a:no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Standar</a:t>
                </a:r>
                <a:r>
                  <a:rPr lang="en-US" sz="2400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 Isi &amp; </a:t>
                </a:r>
                <a:r>
                  <a:rPr lang="en-US" sz="2400" dirty="0" err="1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Standar</a:t>
                </a:r>
                <a:r>
                  <a:rPr lang="en-US" sz="2400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2400" dirty="0" err="1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Penilaian</a:t>
                </a:r>
                <a:endParaRPr lang="en-US" sz="2400" dirty="0">
                  <a:solidFill>
                    <a:sysClr val="windowText" lastClr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80735" y="2788312"/>
                <a:ext cx="2353991" cy="623401"/>
              </a:xfrm>
              <a:prstGeom prst="rect">
                <a:avLst/>
              </a:prstGeom>
              <a:no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Standar</a:t>
                </a:r>
                <a:r>
                  <a:rPr lang="en-US" sz="2400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 Proses</a:t>
                </a: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>
                <a:off x="1594960" y="2529689"/>
                <a:ext cx="0" cy="380438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2834726" y="2202492"/>
                <a:ext cx="633417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3" name="Rectangle 72"/>
              <p:cNvSpPr/>
              <p:nvPr/>
            </p:nvSpPr>
            <p:spPr>
              <a:xfrm>
                <a:off x="-962" y="941486"/>
                <a:ext cx="6101714" cy="2593577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58" name="Straight Arrow Connector 57"/>
            <p:cNvCxnSpPr/>
            <p:nvPr/>
          </p:nvCxnSpPr>
          <p:spPr>
            <a:xfrm flipH="1">
              <a:off x="1340428" y="3535062"/>
              <a:ext cx="1563837" cy="79409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2904263" y="3569822"/>
              <a:ext cx="1273253" cy="74652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>
              <a:off x="2889842" y="3535063"/>
              <a:ext cx="14421" cy="84809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2846327" y="3553899"/>
              <a:ext cx="3173826" cy="74735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756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10578</TotalTime>
  <Words>2136</Words>
  <Application>Microsoft Office PowerPoint</Application>
  <PresentationFormat>Custom</PresentationFormat>
  <Paragraphs>310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Adrian, Oky - okyay001</dc:creator>
  <cp:lastModifiedBy>Lenovo</cp:lastModifiedBy>
  <cp:revision>783</cp:revision>
  <cp:lastPrinted>2016-10-31T02:34:23Z</cp:lastPrinted>
  <dcterms:created xsi:type="dcterms:W3CDTF">2015-05-09T14:28:42Z</dcterms:created>
  <dcterms:modified xsi:type="dcterms:W3CDTF">2017-05-15T04:55:49Z</dcterms:modified>
</cp:coreProperties>
</file>